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6858000" cy="9906000" type="A4"/>
  <p:notesSz cx="6858000" cy="99456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6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Calibri"/>
      </a:defRPr>
    </a:lvl1pPr>
    <a:lvl2pPr indent="228600" latinLnBrk="0">
      <a:defRPr>
        <a:latin typeface="+mj-lt"/>
        <a:ea typeface="+mj-ea"/>
        <a:cs typeface="+mj-cs"/>
        <a:sym typeface="Calibri"/>
      </a:defRPr>
    </a:lvl2pPr>
    <a:lvl3pPr indent="457200" latinLnBrk="0">
      <a:defRPr>
        <a:latin typeface="+mj-lt"/>
        <a:ea typeface="+mj-ea"/>
        <a:cs typeface="+mj-cs"/>
        <a:sym typeface="Calibri"/>
      </a:defRPr>
    </a:lvl3pPr>
    <a:lvl4pPr indent="685800" latinLnBrk="0">
      <a:defRPr>
        <a:latin typeface="+mj-lt"/>
        <a:ea typeface="+mj-ea"/>
        <a:cs typeface="+mj-cs"/>
        <a:sym typeface="Calibri"/>
      </a:defRPr>
    </a:lvl4pPr>
    <a:lvl5pPr indent="914400" latinLnBrk="0">
      <a:defRPr>
        <a:latin typeface="+mj-lt"/>
        <a:ea typeface="+mj-ea"/>
        <a:cs typeface="+mj-cs"/>
        <a:sym typeface="Calibri"/>
      </a:defRPr>
    </a:lvl5pPr>
    <a:lvl6pPr indent="1143000" latinLnBrk="0">
      <a:defRPr>
        <a:latin typeface="+mj-lt"/>
        <a:ea typeface="+mj-ea"/>
        <a:cs typeface="+mj-cs"/>
        <a:sym typeface="Calibri"/>
      </a:defRPr>
    </a:lvl6pPr>
    <a:lvl7pPr indent="1371600" latinLnBrk="0">
      <a:defRPr>
        <a:latin typeface="+mj-lt"/>
        <a:ea typeface="+mj-ea"/>
        <a:cs typeface="+mj-cs"/>
        <a:sym typeface="Calibri"/>
      </a:defRPr>
    </a:lvl7pPr>
    <a:lvl8pPr indent="1600200" latinLnBrk="0">
      <a:defRPr>
        <a:latin typeface="+mj-lt"/>
        <a:ea typeface="+mj-ea"/>
        <a:cs typeface="+mj-cs"/>
        <a:sym typeface="Calibri"/>
      </a:defRPr>
    </a:lvl8pPr>
    <a:lvl9pPr indent="1828800" latinLnBrk="0">
      <a:defRPr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61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95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256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850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653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514350" y="1621189"/>
            <a:ext cx="5829300" cy="344876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2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21" name="ข้อความระดับหนึ่ง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22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7" cy="412062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30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67916" y="6629226"/>
            <a:ext cx="5915027" cy="21669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0">
              <a:buSzTx/>
              <a:buFontTx/>
              <a:buNone/>
              <a:defRPr sz="1800"/>
            </a:lvl2pPr>
            <a:lvl3pPr marL="0" indent="0">
              <a:buSzTx/>
              <a:buFontTx/>
              <a:buNone/>
              <a:defRPr sz="1800"/>
            </a:lvl3pPr>
            <a:lvl4pPr marL="0" indent="0">
              <a:buSzTx/>
              <a:buFontTx/>
              <a:buNone/>
              <a:defRPr sz="1800"/>
            </a:lvl4pPr>
            <a:lvl5pPr marL="0" indent="0">
              <a:buSzTx/>
              <a:buFontTx/>
              <a:buNone/>
              <a:defRPr sz="18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39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471487" y="2637014"/>
            <a:ext cx="2914651" cy="6285268"/>
          </a:xfrm>
          <a:prstGeom prst="rect">
            <a:avLst/>
          </a:prstGeom>
        </p:spPr>
        <p:txBody>
          <a:bodyPr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40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7" cy="1914702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48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72381" y="2428344"/>
            <a:ext cx="2901258" cy="119009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2" y="2428344"/>
            <a:ext cx="2915545" cy="1190099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5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73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2915541" y="1426282"/>
            <a:ext cx="3471867" cy="70396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541" y="1426282"/>
            <a:ext cx="3471867" cy="70396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8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71487" y="527405"/>
            <a:ext cx="5915027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ข้อความชื่อเรื่อง</a:t>
            </a:r>
          </a:p>
        </p:txBody>
      </p:sp>
      <p:sp>
        <p:nvSpPr>
          <p:cNvPr id="3" name="ข้อความ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471487" y="2637014"/>
            <a:ext cx="5915027" cy="628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6166514" y="9342143"/>
            <a:ext cx="219999" cy="20591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5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8.ti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7.png"/><Relationship Id="rId10" Type="http://schemas.openxmlformats.org/officeDocument/2006/relationships/image" Target="../media/image8.ti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9.png"/><Relationship Id="rId10" Type="http://schemas.openxmlformats.org/officeDocument/2006/relationships/image" Target="../media/image8.ti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31.png"/><Relationship Id="rId10" Type="http://schemas.openxmlformats.org/officeDocument/2006/relationships/image" Target="../media/image8.ti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33.png"/><Relationship Id="rId10" Type="http://schemas.openxmlformats.org/officeDocument/2006/relationships/image" Target="../media/image8.ti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สี่เหลี่ยมมุมมน"/>
          <p:cNvSpPr/>
          <p:nvPr/>
        </p:nvSpPr>
        <p:spPr>
          <a:xfrm>
            <a:off x="-303392" y="8379427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สี่เหลี่ยมมุมมน"/>
          <p:cNvSpPr/>
          <p:nvPr/>
        </p:nvSpPr>
        <p:spPr>
          <a:xfrm>
            <a:off x="-303392" y="89102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6" name="สี่เหลี่ยมมุมมน"/>
          <p:cNvSpPr/>
          <p:nvPr/>
        </p:nvSpPr>
        <p:spPr>
          <a:xfrm>
            <a:off x="-303392" y="9449362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97" name="ภาพ" descr="ภาพ"/>
          <p:cNvPicPr>
            <a:picLocks noChangeAspect="1"/>
          </p:cNvPicPr>
          <p:nvPr/>
        </p:nvPicPr>
        <p:blipFill>
          <a:blip r:embed="rId4"/>
          <a:srcRect l="4977" t="887" r="60125" b="39003"/>
          <a:stretch>
            <a:fillRect/>
          </a:stretch>
        </p:blipFill>
        <p:spPr>
          <a:xfrm>
            <a:off x="2919426" y="2323853"/>
            <a:ext cx="4912915" cy="756385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สี่เหลี่ยม"/>
          <p:cNvSpPr/>
          <p:nvPr/>
        </p:nvSpPr>
        <p:spPr>
          <a:xfrm>
            <a:off x="-64171" y="9665576"/>
            <a:ext cx="4647777" cy="531518"/>
          </a:xfrm>
          <a:prstGeom prst="rect">
            <a:avLst/>
          </a:prstGeom>
          <a:solidFill>
            <a:srgbClr val="79B4B9"/>
          </a:solidFill>
          <a:ln w="12700">
            <a:miter lim="400000"/>
          </a:ln>
          <a:effectLst>
            <a:outerShdw blurRad="190500" dir="5700000" rotWithShape="0">
              <a:srgbClr val="919191">
                <a:alpha val="61418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9" name="สี่เหลี่ยมมุมมน"/>
          <p:cNvSpPr/>
          <p:nvPr/>
        </p:nvSpPr>
        <p:spPr>
          <a:xfrm>
            <a:off x="3212803" y="3410804"/>
            <a:ext cx="3399808" cy="4440259"/>
          </a:xfrm>
          <a:prstGeom prst="roundRect">
            <a:avLst>
              <a:gd name="adj" fmla="val 865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0" name="ภาพ" descr="ภา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98440" flipH="1">
            <a:off x="3061394" y="3278737"/>
            <a:ext cx="3741604" cy="486614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สี่เหลี่ยมมุมมน"/>
          <p:cNvSpPr/>
          <p:nvPr/>
        </p:nvSpPr>
        <p:spPr>
          <a:xfrm>
            <a:off x="95581" y="3302823"/>
            <a:ext cx="2913502" cy="4968924"/>
          </a:xfrm>
          <a:prstGeom prst="roundRect">
            <a:avLst>
              <a:gd name="adj" fmla="val 62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2" name="สี่เหลี่ยม"/>
          <p:cNvSpPr/>
          <p:nvPr/>
        </p:nvSpPr>
        <p:spPr>
          <a:xfrm>
            <a:off x="-34179" y="2400686"/>
            <a:ext cx="3088116" cy="471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สี่เหลี่ยมผืนผ้ามุมมน 29"/>
          <p:cNvSpPr/>
          <p:nvPr/>
        </p:nvSpPr>
        <p:spPr>
          <a:xfrm>
            <a:off x="2690306" y="2238822"/>
            <a:ext cx="1504134" cy="370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สี่เหลี่ยมผืนผ้ามุมมน 29"/>
          <p:cNvSpPr/>
          <p:nvPr/>
        </p:nvSpPr>
        <p:spPr>
          <a:xfrm>
            <a:off x="2728968" y="2260997"/>
            <a:ext cx="1426810" cy="3200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5" name="สี่เหลี่ยม"/>
          <p:cNvSpPr/>
          <p:nvPr/>
        </p:nvSpPr>
        <p:spPr>
          <a:xfrm>
            <a:off x="-64171" y="2054462"/>
            <a:ext cx="4351487" cy="144097"/>
          </a:xfrm>
          <a:prstGeom prst="rect">
            <a:avLst/>
          </a:prstGeom>
          <a:solidFill>
            <a:srgbClr val="FECB3E">
              <a:alpha val="7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สี่เหลี่ยมผืนผ้า 42"/>
          <p:cNvSpPr/>
          <p:nvPr/>
        </p:nvSpPr>
        <p:spPr>
          <a:xfrm rot="998401">
            <a:off x="-46468" y="-922326"/>
            <a:ext cx="7619315" cy="2041116"/>
          </a:xfrm>
          <a:prstGeom prst="rect">
            <a:avLst/>
          </a:prstGeom>
          <a:blipFill>
            <a:blip r:embed="rId3">
              <a:alphaModFix amt="6221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8" name="ภาพ" descr="ภาพ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4706">
            <a:off x="4138091" y="7282624"/>
            <a:ext cx="2943688" cy="4704310"/>
          </a:xfrm>
          <a:prstGeom prst="rect">
            <a:avLst/>
          </a:prstGeom>
          <a:ln w="12700">
            <a:miter lim="400000"/>
          </a:ln>
          <a:effectLst>
            <a:outerShdw blurRad="50800" dist="45640" dir="20772496" rotWithShape="0">
              <a:srgbClr val="000000">
                <a:alpha val="40947"/>
              </a:srgbClr>
            </a:outerShdw>
          </a:effectLst>
        </p:spPr>
      </p:pic>
      <p:sp>
        <p:nvSpPr>
          <p:cNvPr id="110" name="Arc 29"/>
          <p:cNvSpPr/>
          <p:nvPr/>
        </p:nvSpPr>
        <p:spPr>
          <a:xfrm rot="20805914">
            <a:off x="3915616" y="305558"/>
            <a:ext cx="2005240" cy="38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93" extrusionOk="0">
                <a:moveTo>
                  <a:pt x="0" y="14709"/>
                </a:moveTo>
                <a:lnTo>
                  <a:pt x="0" y="14709"/>
                </a:lnTo>
                <a:cubicBezTo>
                  <a:pt x="5099" y="-3198"/>
                  <a:pt x="13954" y="-5007"/>
                  <a:pt x="19779" y="10669"/>
                </a:cubicBezTo>
                <a:cubicBezTo>
                  <a:pt x="20446" y="12462"/>
                  <a:pt x="21055" y="14446"/>
                  <a:pt x="21600" y="16593"/>
                </a:cubicBezTo>
              </a:path>
            </a:pathLst>
          </a:custGeom>
          <a:ln w="1905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1" name="วงรี 31"/>
          <p:cNvSpPr/>
          <p:nvPr/>
        </p:nvSpPr>
        <p:spPr>
          <a:xfrm>
            <a:off x="6486431" y="2179757"/>
            <a:ext cx="146219" cy="144097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2" name="วงรี 32"/>
          <p:cNvSpPr/>
          <p:nvPr/>
        </p:nvSpPr>
        <p:spPr>
          <a:xfrm>
            <a:off x="5781874" y="337577"/>
            <a:ext cx="146219" cy="14409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3" name="วงรี 36"/>
          <p:cNvSpPr/>
          <p:nvPr/>
        </p:nvSpPr>
        <p:spPr>
          <a:xfrm>
            <a:off x="3829720" y="365103"/>
            <a:ext cx="2715723" cy="2738778"/>
          </a:xfrm>
          <a:prstGeom prst="ellipse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4" name="วงรี 37"/>
          <p:cNvSpPr/>
          <p:nvPr/>
        </p:nvSpPr>
        <p:spPr>
          <a:xfrm>
            <a:off x="3953471" y="513226"/>
            <a:ext cx="2440919" cy="24376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5" name="คอร์ด 45"/>
          <p:cNvSpPr/>
          <p:nvPr/>
        </p:nvSpPr>
        <p:spPr>
          <a:xfrm rot="11217822">
            <a:off x="4075799" y="521667"/>
            <a:ext cx="2399683" cy="126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17" extrusionOk="0">
                <a:moveTo>
                  <a:pt x="21600" y="6162"/>
                </a:moveTo>
                <a:lnTo>
                  <a:pt x="21600" y="6162"/>
                </a:lnTo>
                <a:cubicBezTo>
                  <a:pt x="19635" y="16212"/>
                  <a:pt x="13338" y="21600"/>
                  <a:pt x="7535" y="18197"/>
                </a:cubicBezTo>
                <a:cubicBezTo>
                  <a:pt x="3031" y="15556"/>
                  <a:pt x="0" y="8236"/>
                  <a:pt x="0" y="0"/>
                </a:cubicBezTo>
                <a:close/>
              </a:path>
            </a:pathLst>
          </a:custGeom>
          <a:solidFill>
            <a:srgbClr val="79B4B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Arc 30"/>
          <p:cNvSpPr/>
          <p:nvPr/>
        </p:nvSpPr>
        <p:spPr>
          <a:xfrm rot="9805894">
            <a:off x="5027161" y="2406357"/>
            <a:ext cx="1668866" cy="64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69" extrusionOk="0">
                <a:moveTo>
                  <a:pt x="0" y="17969"/>
                </a:moveTo>
                <a:lnTo>
                  <a:pt x="0" y="17969"/>
                </a:lnTo>
                <a:cubicBezTo>
                  <a:pt x="3975" y="3264"/>
                  <a:pt x="13244" y="-3631"/>
                  <a:pt x="21600" y="1902"/>
                </a:cubicBezTo>
              </a:path>
            </a:pathLst>
          </a:custGeom>
          <a:ln w="127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0" name="สี่เหลี่ยมมุมมน"/>
          <p:cNvSpPr/>
          <p:nvPr/>
        </p:nvSpPr>
        <p:spPr>
          <a:xfrm>
            <a:off x="-254001" y="10928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1" name="สี่เหลี่ยมมุมมน"/>
          <p:cNvSpPr/>
          <p:nvPr/>
        </p:nvSpPr>
        <p:spPr>
          <a:xfrm>
            <a:off x="-254000" y="64837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2" name="สี่เหลี่ยมมุมมน"/>
          <p:cNvSpPr/>
          <p:nvPr/>
        </p:nvSpPr>
        <p:spPr>
          <a:xfrm>
            <a:off x="-254000" y="11874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3" name="สี่เหลี่ยมผืนผ้ามุมมน 29"/>
          <p:cNvSpPr/>
          <p:nvPr/>
        </p:nvSpPr>
        <p:spPr>
          <a:xfrm>
            <a:off x="767807" y="1550336"/>
            <a:ext cx="2800341" cy="370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4" name="ภาคเรียนที่ 1 ปีการศึกษา 2564"/>
          <p:cNvSpPr txBox="1"/>
          <p:nvPr/>
        </p:nvSpPr>
        <p:spPr>
          <a:xfrm>
            <a:off x="753711" y="1476669"/>
            <a:ext cx="2814437" cy="43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2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ภาคเรียนที่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1 </a:t>
            </a: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ปีการศึกษา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pic>
        <p:nvPicPr>
          <p:cNvPr id="126" name="ภาพ" descr="ภา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58346" y="8118396"/>
            <a:ext cx="1983663" cy="19879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วงกลม"/>
          <p:cNvSpPr/>
          <p:nvPr/>
        </p:nvSpPr>
        <p:spPr>
          <a:xfrm>
            <a:off x="9200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8" name="วงกลม"/>
          <p:cNvSpPr/>
          <p:nvPr/>
        </p:nvSpPr>
        <p:spPr>
          <a:xfrm>
            <a:off x="610630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9" name="วงกลม"/>
          <p:cNvSpPr/>
          <p:nvPr/>
        </p:nvSpPr>
        <p:spPr>
          <a:xfrm>
            <a:off x="1669799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0" name="วงกลม"/>
          <p:cNvSpPr/>
          <p:nvPr/>
        </p:nvSpPr>
        <p:spPr>
          <a:xfrm>
            <a:off x="112925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วงกลม"/>
          <p:cNvSpPr/>
          <p:nvPr/>
        </p:nvSpPr>
        <p:spPr>
          <a:xfrm>
            <a:off x="2160966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7" name="กรกฎาคม 2564"/>
          <p:cNvSpPr txBox="1"/>
          <p:nvPr/>
        </p:nvSpPr>
        <p:spPr>
          <a:xfrm>
            <a:off x="2674644" y="2229778"/>
            <a:ext cx="1357067" cy="36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en-US"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12 </a:t>
            </a:r>
            <a:r>
              <a:rPr sz="18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กรกฎาคม</a:t>
            </a:r>
            <a:r>
              <a:rPr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sp>
        <p:nvSpPr>
          <p:cNvPr id="138" name="สี่เหลี่ยมผืนผ้ามุมมน 29"/>
          <p:cNvSpPr/>
          <p:nvPr/>
        </p:nvSpPr>
        <p:spPr>
          <a:xfrm>
            <a:off x="4175335" y="3653472"/>
            <a:ext cx="1878501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9" name="ภาพกิจกรรมการสอน"/>
          <p:cNvSpPr txBox="1"/>
          <p:nvPr/>
        </p:nvSpPr>
        <p:spPr>
          <a:xfrm>
            <a:off x="4214595" y="3651820"/>
            <a:ext cx="1778622" cy="36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ภาพกิจกรรมการสอน</a:t>
            </a:r>
            <a:endParaRPr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0" name="สี่เหลี่ยมผืนผ้ามุมมน 29"/>
          <p:cNvSpPr/>
          <p:nvPr/>
        </p:nvSpPr>
        <p:spPr>
          <a:xfrm>
            <a:off x="138754" y="3094102"/>
            <a:ext cx="2779156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57" name="23"/>
          <p:cNvSpPr txBox="1"/>
          <p:nvPr/>
        </p:nvSpPr>
        <p:spPr>
          <a:xfrm>
            <a:off x="4064388" y="8512151"/>
            <a:ext cx="931779" cy="80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8" name="สี่เหลี่ยมผืนผ้ามุมมน 29"/>
          <p:cNvSpPr/>
          <p:nvPr/>
        </p:nvSpPr>
        <p:spPr>
          <a:xfrm>
            <a:off x="4071825" y="2615474"/>
            <a:ext cx="2231514" cy="607991"/>
          </a:xfrm>
          <a:prstGeom prst="roundRect">
            <a:avLst>
              <a:gd name="adj" fmla="val 50000"/>
            </a:avLst>
          </a:prstGeom>
          <a:solidFill>
            <a:srgbClr val="79B4B9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69" name="นางสาวปกฟรี ByChama ตำแหน่ง ครู"/>
          <p:cNvSpPr txBox="1"/>
          <p:nvPr/>
        </p:nvSpPr>
        <p:spPr>
          <a:xfrm>
            <a:off x="4041041" y="2686445"/>
            <a:ext cx="2366338" cy="5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1900">
                <a:latin typeface="Thai Sans Lite"/>
                <a:ea typeface="Thai Sans Lite"/>
                <a:cs typeface="Thai Sans Lite"/>
                <a:sym typeface="Thai Sans Lite"/>
              </a:defRPr>
            </a:pP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นางสาว</a:t>
            </a:r>
            <a:r>
              <a:rPr lang="th-TH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อศิ</a:t>
            </a:r>
            <a:r>
              <a:rPr lang="th-TH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ราภรณ์ พิลึก</a:t>
            </a:r>
            <a:b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ตำแหน่ง</a:t>
            </a:r>
            <a:r>
              <a:rPr sz="16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</a:t>
            </a: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ครู</a:t>
            </a:r>
            <a:endParaRPr sz="16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76" name="สี่เหลี่ยมมุมมน"/>
          <p:cNvSpPr/>
          <p:nvPr/>
        </p:nvSpPr>
        <p:spPr>
          <a:xfrm>
            <a:off x="-254001" y="3536160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7" name="สี่เหลี่ยมมุมมน"/>
          <p:cNvSpPr/>
          <p:nvPr/>
        </p:nvSpPr>
        <p:spPr>
          <a:xfrm>
            <a:off x="-254001" y="4075252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8" name="สี่เหลี่ยมมุมมน"/>
          <p:cNvSpPr/>
          <p:nvPr/>
        </p:nvSpPr>
        <p:spPr>
          <a:xfrm>
            <a:off x="-254001" y="461434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9" name="สี่เหลี่ยมมุมมน"/>
          <p:cNvSpPr/>
          <p:nvPr/>
        </p:nvSpPr>
        <p:spPr>
          <a:xfrm>
            <a:off x="-254000" y="514518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0" name="สี่เหลี่ยมมุมมน"/>
          <p:cNvSpPr/>
          <p:nvPr/>
        </p:nvSpPr>
        <p:spPr>
          <a:xfrm>
            <a:off x="-254000" y="568428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86" name="Lovepik_com-401641369-scan-code-attention.png" descr="Lovepik_com-401641369-scan-code-attent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4144" y="462809"/>
            <a:ext cx="1237379" cy="123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รูปภาพ 15" descr="รูปภาพ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94" y="8536597"/>
            <a:ext cx="1316006" cy="131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ภาพ" descr="ภาพ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90" y="763963"/>
            <a:ext cx="374134" cy="37413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ภาพกิจกรรมการสอน">
            <a:extLst>
              <a:ext uri="{FF2B5EF4-FFF2-40B4-BE49-F238E27FC236}">
                <a16:creationId xmlns:a16="http://schemas.microsoft.com/office/drawing/2014/main" id="{77A9B200-0ACB-4FE1-94D3-AB9593E7E39C}"/>
              </a:ext>
            </a:extLst>
          </p:cNvPr>
          <p:cNvSpPr txBox="1"/>
          <p:nvPr/>
        </p:nvSpPr>
        <p:spPr>
          <a:xfrm>
            <a:off x="599215" y="659087"/>
            <a:ext cx="2364912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รายงาน</a:t>
            </a:r>
            <a:endParaRPr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1" name="ภาพกิจกรรมการสอน">
            <a:extLst>
              <a:ext uri="{FF2B5EF4-FFF2-40B4-BE49-F238E27FC236}">
                <a16:creationId xmlns:a16="http://schemas.microsoft.com/office/drawing/2014/main" id="{130A0572-1C2A-49FC-872A-E5CBDC5CA632}"/>
              </a:ext>
            </a:extLst>
          </p:cNvPr>
          <p:cNvSpPr txBox="1"/>
          <p:nvPr/>
        </p:nvSpPr>
        <p:spPr>
          <a:xfrm>
            <a:off x="562566" y="1109970"/>
            <a:ext cx="3433971" cy="37702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การเรียนการสอนออนไลน์</a:t>
            </a:r>
            <a:endParaRPr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E1BFDFF-E2EA-499B-93EE-8287E3190F9A}"/>
              </a:ext>
            </a:extLst>
          </p:cNvPr>
          <p:cNvSpPr txBox="1"/>
          <p:nvPr/>
        </p:nvSpPr>
        <p:spPr>
          <a:xfrm>
            <a:off x="77401" y="2526378"/>
            <a:ext cx="308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วิชาคอมพิวเตอร์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สุขศึกษา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หน้าที่พลเมือง ระดับชั้น ป.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ป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endParaRPr lang="th-TH" sz="20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8A6F14-91DE-4B87-AE77-253B2A79CFBE}"/>
              </a:ext>
            </a:extLst>
          </p:cNvPr>
          <p:cNvGrpSpPr/>
          <p:nvPr/>
        </p:nvGrpSpPr>
        <p:grpSpPr>
          <a:xfrm>
            <a:off x="377504" y="6628612"/>
            <a:ext cx="2475836" cy="1433932"/>
            <a:chOff x="350152" y="5580378"/>
            <a:chExt cx="3059437" cy="181107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FB773E0-086F-4BC0-9346-B92F6B130375}"/>
                </a:ext>
              </a:extLst>
            </p:cNvPr>
            <p:cNvSpPr txBox="1"/>
            <p:nvPr/>
          </p:nvSpPr>
          <p:spPr>
            <a:xfrm>
              <a:off x="371022" y="5622683"/>
              <a:ext cx="2481874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    </a:t>
              </a:r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แผนการจัดการเรียนรู้</a:t>
              </a:r>
              <a:endPara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endParaRPr>
            </a:p>
          </p:txBody>
        </p: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4EBF1C96-0081-4EC5-807E-492268FF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0152" y="5580378"/>
              <a:ext cx="506870" cy="452186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F3FB21E1-A05A-4A57-BC0C-5AA0D66E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9714" y="6299372"/>
              <a:ext cx="493898" cy="42947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D8702C0-8D36-4180-B90B-3A7AF9D6915A}"/>
                </a:ext>
              </a:extLst>
            </p:cNvPr>
            <p:cNvSpPr txBox="1"/>
            <p:nvPr/>
          </p:nvSpPr>
          <p:spPr>
            <a:xfrm>
              <a:off x="927716" y="6318913"/>
              <a:ext cx="2481873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ใบกิจกรรม</a:t>
              </a: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D11B8215-FD17-4C4E-AA32-B4941A85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25208">
              <a:off x="403105" y="6834963"/>
              <a:ext cx="432360" cy="556494"/>
            </a:xfrm>
            <a:prstGeom prst="rect">
              <a:avLst/>
            </a:prstGeom>
          </p:spPr>
        </p:pic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1AE50B0-83F9-4773-9FAD-2B77A91A2752}"/>
              </a:ext>
            </a:extLst>
          </p:cNvPr>
          <p:cNvSpPr txBox="1"/>
          <p:nvPr/>
        </p:nvSpPr>
        <p:spPr>
          <a:xfrm>
            <a:off x="881951" y="7745118"/>
            <a:ext cx="24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คลิปวิดีโอ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DDF4822-BBFC-43F3-B486-0C320D96EAA0}"/>
              </a:ext>
            </a:extLst>
          </p:cNvPr>
          <p:cNvSpPr txBox="1"/>
          <p:nvPr/>
        </p:nvSpPr>
        <p:spPr>
          <a:xfrm>
            <a:off x="806180" y="6266892"/>
            <a:ext cx="21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สื่อและอุปกรณ์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0EFA2C5-3318-42EB-B194-DEBA38639E60}"/>
              </a:ext>
            </a:extLst>
          </p:cNvPr>
          <p:cNvSpPr txBox="1"/>
          <p:nvPr/>
        </p:nvSpPr>
        <p:spPr>
          <a:xfrm>
            <a:off x="980561" y="8208374"/>
            <a:ext cx="24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รูปแบบการสอน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Application</a:t>
            </a:r>
          </a:p>
        </p:txBody>
      </p:sp>
      <p:pic>
        <p:nvPicPr>
          <p:cNvPr id="212" name="Graphic 211">
            <a:extLst>
              <a:ext uri="{FF2B5EF4-FFF2-40B4-BE49-F238E27FC236}">
                <a16:creationId xmlns:a16="http://schemas.microsoft.com/office/drawing/2014/main" id="{3BBF48F7-39AC-4B6D-806E-AAA586148F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0183" y="8640494"/>
            <a:ext cx="487324" cy="422778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C57FCC0-8885-42EE-AA38-E4D4EECDBF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49258" y="8632571"/>
            <a:ext cx="518469" cy="444402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4343AAB-3B75-4AE2-B754-25FC3F1D7D79}"/>
              </a:ext>
            </a:extLst>
          </p:cNvPr>
          <p:cNvGrpSpPr/>
          <p:nvPr/>
        </p:nvGrpSpPr>
        <p:grpSpPr>
          <a:xfrm>
            <a:off x="2344446" y="8640494"/>
            <a:ext cx="573464" cy="418517"/>
            <a:chOff x="369849" y="9031188"/>
            <a:chExt cx="573464" cy="418517"/>
          </a:xfrm>
        </p:grpSpPr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8B4F32EF-FC10-4A4B-ADD5-8877F739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69849" y="9031188"/>
              <a:ext cx="498872" cy="418517"/>
            </a:xfrm>
            <a:prstGeom prst="rect">
              <a:avLst/>
            </a:prstGeom>
          </p:spPr>
        </p:pic>
        <p:sp>
          <p:nvSpPr>
            <p:cNvPr id="216" name="Speech Bubble: Oval 215">
              <a:extLst>
                <a:ext uri="{FF2B5EF4-FFF2-40B4-BE49-F238E27FC236}">
                  <a16:creationId xmlns:a16="http://schemas.microsoft.com/office/drawing/2014/main" id="{7A1C2F3D-C503-45EA-AE03-25449A9B1925}"/>
                </a:ext>
              </a:extLst>
            </p:cNvPr>
            <p:cNvSpPr/>
            <p:nvPr/>
          </p:nvSpPr>
          <p:spPr>
            <a:xfrm>
              <a:off x="427293" y="9100636"/>
              <a:ext cx="390081" cy="261354"/>
            </a:xfrm>
            <a:prstGeom prst="wedgeEllipseCallout">
              <a:avLst>
                <a:gd name="adj1" fmla="val -6508"/>
                <a:gd name="adj2" fmla="val 74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F0F0EEF-CF01-4B92-A755-CB3AE274FB7C}"/>
                </a:ext>
              </a:extLst>
            </p:cNvPr>
            <p:cNvSpPr txBox="1"/>
            <p:nvPr/>
          </p:nvSpPr>
          <p:spPr>
            <a:xfrm>
              <a:off x="418327" y="9094561"/>
              <a:ext cx="524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1A643"/>
                  </a:solidFill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LINE</a:t>
              </a: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1B3DE573-0884-4612-818C-CE5D64069054}"/>
              </a:ext>
            </a:extLst>
          </p:cNvPr>
          <p:cNvSpPr txBox="1"/>
          <p:nvPr/>
        </p:nvSpPr>
        <p:spPr>
          <a:xfrm>
            <a:off x="1168352" y="9090897"/>
            <a:ext cx="81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เฟซ</a:t>
            </a:r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บุ</a:t>
            </a:r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๊ก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9E5F77B-D7DC-4A36-A692-8638223C493D}"/>
              </a:ext>
            </a:extLst>
          </p:cNvPr>
          <p:cNvSpPr txBox="1"/>
          <p:nvPr/>
        </p:nvSpPr>
        <p:spPr>
          <a:xfrm>
            <a:off x="1628499" y="9075599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ยูทูป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44FD4C1-C805-4513-AEFE-A5D699A28D08}"/>
              </a:ext>
            </a:extLst>
          </p:cNvPr>
          <p:cNvSpPr txBox="1"/>
          <p:nvPr/>
        </p:nvSpPr>
        <p:spPr>
          <a:xfrm>
            <a:off x="2209255" y="9098007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ไลน์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6FBA3D8-E853-41DB-A7A6-0CE38EB9A2EF}"/>
              </a:ext>
            </a:extLst>
          </p:cNvPr>
          <p:cNvSpPr txBox="1"/>
          <p:nvPr/>
        </p:nvSpPr>
        <p:spPr>
          <a:xfrm>
            <a:off x="68567" y="3094307"/>
            <a:ext cx="290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ประสิทธิภาพในการจัดการเรียนการสอน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B43E721-2F89-46DD-8534-B92B664EB050}"/>
              </a:ext>
            </a:extLst>
          </p:cNvPr>
          <p:cNvSpPr txBox="1"/>
          <p:nvPr/>
        </p:nvSpPr>
        <p:spPr>
          <a:xfrm>
            <a:off x="324205" y="3562283"/>
            <a:ext cx="324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นักเรียนมีการเรียนรู้ได้ตามเป้าหมายที่ตั้งไว้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4315DF9-8E91-4EE4-8124-3EE4067A0A5E}"/>
              </a:ext>
            </a:extLst>
          </p:cNvPr>
          <p:cNvSpPr txBox="1"/>
          <p:nvPr/>
        </p:nvSpPr>
        <p:spPr>
          <a:xfrm>
            <a:off x="405988" y="3995337"/>
            <a:ext cx="32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เนื้อหาวิชาและกิจกรรมที่ได้เรียนรู้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BABF87A-BAA3-4E84-84E2-ABD84A8C4CB5}"/>
              </a:ext>
            </a:extLst>
          </p:cNvPr>
          <p:cNvSpPr txBox="1"/>
          <p:nvPr/>
        </p:nvSpPr>
        <p:spPr>
          <a:xfrm>
            <a:off x="337475" y="3783282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นักเรียนมีความรู้และความเข้าใจใน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53246CA-1708-4EDA-BC79-98AA954B1D4F}"/>
              </a:ext>
            </a:extLst>
          </p:cNvPr>
          <p:cNvSpPr txBox="1"/>
          <p:nvPr/>
        </p:nvSpPr>
        <p:spPr>
          <a:xfrm>
            <a:off x="391818" y="4393792"/>
            <a:ext cx="29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เรียนรู้ที่แปลกใหม่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C648D04-DD19-4343-82B2-CE788D01CFE8}"/>
              </a:ext>
            </a:extLst>
          </p:cNvPr>
          <p:cNvSpPr txBox="1"/>
          <p:nvPr/>
        </p:nvSpPr>
        <p:spPr>
          <a:xfrm>
            <a:off x="383360" y="4206419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นักเรียนมีความกระตือรือร้นในการ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E05BFD9-3E58-4ABC-94FA-12870EF430A1}"/>
              </a:ext>
            </a:extLst>
          </p:cNvPr>
          <p:cNvSpPr txBox="1"/>
          <p:nvPr/>
        </p:nvSpPr>
        <p:spPr>
          <a:xfrm>
            <a:off x="-93272" y="4844504"/>
            <a:ext cx="36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สภาพปัญหาการเรียนการสอน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E588EBD-D2F0-4877-B288-8A10C3B06C97}"/>
              </a:ext>
            </a:extLst>
          </p:cNvPr>
          <p:cNvSpPr txBox="1"/>
          <p:nvPr/>
        </p:nvSpPr>
        <p:spPr>
          <a:xfrm>
            <a:off x="440179" y="5167795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นักเรียนบางคนขาดอุปกรณ์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7785202-D1C0-4F4A-9E88-EBE9A5D89886}"/>
              </a:ext>
            </a:extLst>
          </p:cNvPr>
          <p:cNvSpPr txBox="1"/>
          <p:nvPr/>
        </p:nvSpPr>
        <p:spPr>
          <a:xfrm>
            <a:off x="440179" y="5398001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เทคโนโลยีที่ใช้ในการเรียน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256EB0-9C28-4B21-AD25-3AC1A64CFDFC}"/>
              </a:ext>
            </a:extLst>
          </p:cNvPr>
          <p:cNvSpPr txBox="1"/>
          <p:nvPr/>
        </p:nvSpPr>
        <p:spPr>
          <a:xfrm>
            <a:off x="426622" y="5695157"/>
            <a:ext cx="3462281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สัญญาณอินเตอร์เน็ตที่ไม่เสถียร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65E59E0-A88E-4F37-979B-0D00956E3297}"/>
              </a:ext>
            </a:extLst>
          </p:cNvPr>
          <p:cNvSpPr txBox="1"/>
          <p:nvPr/>
        </p:nvSpPr>
        <p:spPr>
          <a:xfrm>
            <a:off x="439274" y="5965424"/>
            <a:ext cx="34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นักเรียนขาดสมาธิในการเรียน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4590544-D57B-408E-9CDD-77D4BDF92525}"/>
              </a:ext>
            </a:extLst>
          </p:cNvPr>
          <p:cNvSpPr txBox="1"/>
          <p:nvPr/>
        </p:nvSpPr>
        <p:spPr>
          <a:xfrm>
            <a:off x="3252890" y="8408358"/>
            <a:ext cx="33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A8C18AE-733B-4842-85C4-213E4E3C6EA2}"/>
              </a:ext>
            </a:extLst>
          </p:cNvPr>
          <p:cNvSpPr txBox="1"/>
          <p:nvPr/>
        </p:nvSpPr>
        <p:spPr>
          <a:xfrm>
            <a:off x="3259962" y="8629357"/>
            <a:ext cx="322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7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27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242" name="รูปภาพ 5">
            <a:extLst>
              <a:ext uri="{FF2B5EF4-FFF2-40B4-BE49-F238E27FC236}">
                <a16:creationId xmlns:a16="http://schemas.microsoft.com/office/drawing/2014/main" id="{10B56DF3-E1EC-4FF7-BC24-6794C8EEB68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39" y="3115253"/>
            <a:ext cx="994872" cy="994872"/>
          </a:xfrm>
          <a:prstGeom prst="rect">
            <a:avLst/>
          </a:prstGeom>
        </p:spPr>
      </p:pic>
      <p:pic>
        <p:nvPicPr>
          <p:cNvPr id="243" name="รูปภาพ 4">
            <a:extLst>
              <a:ext uri="{FF2B5EF4-FFF2-40B4-BE49-F238E27FC236}">
                <a16:creationId xmlns:a16="http://schemas.microsoft.com/office/drawing/2014/main" id="{E520AF1E-C3F7-4CC5-A807-5E7BA9ACDA5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0" y="9158794"/>
            <a:ext cx="722364" cy="722362"/>
          </a:xfrm>
          <a:prstGeom prst="rect">
            <a:avLst/>
          </a:prstGeom>
        </p:spPr>
      </p:pic>
      <p:pic>
        <p:nvPicPr>
          <p:cNvPr id="244" name="รูปภาพ 3">
            <a:extLst>
              <a:ext uri="{FF2B5EF4-FFF2-40B4-BE49-F238E27FC236}">
                <a16:creationId xmlns:a16="http://schemas.microsoft.com/office/drawing/2014/main" id="{911F2025-7C45-47D7-A4E0-69B89AD54C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25" y="9219098"/>
            <a:ext cx="686902" cy="686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3D94D-0271-497E-8CF4-CC64A19E92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5" b="98476" l="10000" r="90000">
                        <a14:foregroundMark x1="55313" y1="89683" x2="55313" y2="89683"/>
                        <a14:foregroundMark x1="44531" y1="92966" x2="44531" y2="92966"/>
                        <a14:foregroundMark x1="37344" y1="98476" x2="37344" y2="9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4" y="104702"/>
            <a:ext cx="4071666" cy="271338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A46E4A5-39C1-49AD-A892-B800A497A630}"/>
              </a:ext>
            </a:extLst>
          </p:cNvPr>
          <p:cNvSpPr txBox="1"/>
          <p:nvPr/>
        </p:nvSpPr>
        <p:spPr>
          <a:xfrm>
            <a:off x="3252890" y="8841666"/>
            <a:ext cx="32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0710C3-44CC-4E22-82F0-92D6079146E8}"/>
              </a:ext>
            </a:extLst>
          </p:cNvPr>
          <p:cNvSpPr txBox="1"/>
          <p:nvPr/>
        </p:nvSpPr>
        <p:spPr>
          <a:xfrm>
            <a:off x="3259962" y="9023181"/>
            <a:ext cx="33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สุขศึกษา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33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6389A-9C80-48AD-A9CA-C1301F8F18C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7819" r="6096" b="24184"/>
          <a:stretch/>
        </p:blipFill>
        <p:spPr>
          <a:xfrm>
            <a:off x="3514896" y="4069308"/>
            <a:ext cx="2862164" cy="163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28794-1CCB-4A1C-83B7-C5C2BB5A78A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7241" r="3578" b="26607"/>
          <a:stretch/>
        </p:blipFill>
        <p:spPr>
          <a:xfrm>
            <a:off x="3498660" y="5818485"/>
            <a:ext cx="2894635" cy="15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40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สี่เหลี่ยมมุมมน"/>
          <p:cNvSpPr/>
          <p:nvPr/>
        </p:nvSpPr>
        <p:spPr>
          <a:xfrm>
            <a:off x="-303392" y="8379427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สี่เหลี่ยมมุมมน"/>
          <p:cNvSpPr/>
          <p:nvPr/>
        </p:nvSpPr>
        <p:spPr>
          <a:xfrm>
            <a:off x="-303392" y="89102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6" name="สี่เหลี่ยมมุมมน"/>
          <p:cNvSpPr/>
          <p:nvPr/>
        </p:nvSpPr>
        <p:spPr>
          <a:xfrm>
            <a:off x="-303392" y="9449362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97" name="ภาพ" descr="ภาพ"/>
          <p:cNvPicPr>
            <a:picLocks noChangeAspect="1"/>
          </p:cNvPicPr>
          <p:nvPr/>
        </p:nvPicPr>
        <p:blipFill>
          <a:blip r:embed="rId4"/>
          <a:srcRect l="4977" t="887" r="60125" b="39003"/>
          <a:stretch>
            <a:fillRect/>
          </a:stretch>
        </p:blipFill>
        <p:spPr>
          <a:xfrm>
            <a:off x="2919426" y="2323853"/>
            <a:ext cx="4912915" cy="756385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สี่เหลี่ยม"/>
          <p:cNvSpPr/>
          <p:nvPr/>
        </p:nvSpPr>
        <p:spPr>
          <a:xfrm>
            <a:off x="-64171" y="9665576"/>
            <a:ext cx="4647777" cy="531518"/>
          </a:xfrm>
          <a:prstGeom prst="rect">
            <a:avLst/>
          </a:prstGeom>
          <a:solidFill>
            <a:srgbClr val="79B4B9"/>
          </a:solidFill>
          <a:ln w="12700">
            <a:miter lim="400000"/>
          </a:ln>
          <a:effectLst>
            <a:outerShdw blurRad="190500" dir="5700000" rotWithShape="0">
              <a:srgbClr val="919191">
                <a:alpha val="61418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9" name="สี่เหลี่ยมมุมมน"/>
          <p:cNvSpPr/>
          <p:nvPr/>
        </p:nvSpPr>
        <p:spPr>
          <a:xfrm>
            <a:off x="3212803" y="3410804"/>
            <a:ext cx="3399808" cy="4440259"/>
          </a:xfrm>
          <a:prstGeom prst="roundRect">
            <a:avLst>
              <a:gd name="adj" fmla="val 865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0" name="ภาพ" descr="ภา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98440" flipH="1">
            <a:off x="3061394" y="3278737"/>
            <a:ext cx="3741604" cy="486614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สี่เหลี่ยมมุมมน"/>
          <p:cNvSpPr/>
          <p:nvPr/>
        </p:nvSpPr>
        <p:spPr>
          <a:xfrm>
            <a:off x="95581" y="3302823"/>
            <a:ext cx="2913502" cy="4968924"/>
          </a:xfrm>
          <a:prstGeom prst="roundRect">
            <a:avLst>
              <a:gd name="adj" fmla="val 62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2" name="สี่เหลี่ยม"/>
          <p:cNvSpPr/>
          <p:nvPr/>
        </p:nvSpPr>
        <p:spPr>
          <a:xfrm>
            <a:off x="-34179" y="2400686"/>
            <a:ext cx="3088116" cy="471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สี่เหลี่ยมผืนผ้ามุมมน 29"/>
          <p:cNvSpPr/>
          <p:nvPr/>
        </p:nvSpPr>
        <p:spPr>
          <a:xfrm>
            <a:off x="2690306" y="2238822"/>
            <a:ext cx="1504134" cy="370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สี่เหลี่ยมผืนผ้ามุมมน 29"/>
          <p:cNvSpPr/>
          <p:nvPr/>
        </p:nvSpPr>
        <p:spPr>
          <a:xfrm>
            <a:off x="2728968" y="2260997"/>
            <a:ext cx="1426810" cy="3200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5" name="สี่เหลี่ยม"/>
          <p:cNvSpPr/>
          <p:nvPr/>
        </p:nvSpPr>
        <p:spPr>
          <a:xfrm>
            <a:off x="-64171" y="2054462"/>
            <a:ext cx="4351487" cy="144097"/>
          </a:xfrm>
          <a:prstGeom prst="rect">
            <a:avLst/>
          </a:prstGeom>
          <a:solidFill>
            <a:srgbClr val="FECB3E">
              <a:alpha val="7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สี่เหลี่ยมผืนผ้า 42"/>
          <p:cNvSpPr/>
          <p:nvPr/>
        </p:nvSpPr>
        <p:spPr>
          <a:xfrm rot="998401">
            <a:off x="-46468" y="-922326"/>
            <a:ext cx="7619315" cy="2041116"/>
          </a:xfrm>
          <a:prstGeom prst="rect">
            <a:avLst/>
          </a:prstGeom>
          <a:blipFill>
            <a:blip r:embed="rId3">
              <a:alphaModFix amt="6221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8" name="ภาพ" descr="ภาพ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4706">
            <a:off x="4138091" y="7282624"/>
            <a:ext cx="2943688" cy="4704310"/>
          </a:xfrm>
          <a:prstGeom prst="rect">
            <a:avLst/>
          </a:prstGeom>
          <a:ln w="12700">
            <a:miter lim="400000"/>
          </a:ln>
          <a:effectLst>
            <a:outerShdw blurRad="50800" dist="45640" dir="20772496" rotWithShape="0">
              <a:srgbClr val="000000">
                <a:alpha val="40947"/>
              </a:srgbClr>
            </a:outerShdw>
          </a:effectLst>
        </p:spPr>
      </p:pic>
      <p:sp>
        <p:nvSpPr>
          <p:cNvPr id="110" name="Arc 29"/>
          <p:cNvSpPr/>
          <p:nvPr/>
        </p:nvSpPr>
        <p:spPr>
          <a:xfrm rot="20805914">
            <a:off x="3915616" y="305558"/>
            <a:ext cx="2005240" cy="38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93" extrusionOk="0">
                <a:moveTo>
                  <a:pt x="0" y="14709"/>
                </a:moveTo>
                <a:lnTo>
                  <a:pt x="0" y="14709"/>
                </a:lnTo>
                <a:cubicBezTo>
                  <a:pt x="5099" y="-3198"/>
                  <a:pt x="13954" y="-5007"/>
                  <a:pt x="19779" y="10669"/>
                </a:cubicBezTo>
                <a:cubicBezTo>
                  <a:pt x="20446" y="12462"/>
                  <a:pt x="21055" y="14446"/>
                  <a:pt x="21600" y="16593"/>
                </a:cubicBezTo>
              </a:path>
            </a:pathLst>
          </a:custGeom>
          <a:ln w="1905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1" name="วงรี 31"/>
          <p:cNvSpPr/>
          <p:nvPr/>
        </p:nvSpPr>
        <p:spPr>
          <a:xfrm>
            <a:off x="6486431" y="2179757"/>
            <a:ext cx="146219" cy="144097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2" name="วงรี 32"/>
          <p:cNvSpPr/>
          <p:nvPr/>
        </p:nvSpPr>
        <p:spPr>
          <a:xfrm>
            <a:off x="5781874" y="337577"/>
            <a:ext cx="146219" cy="14409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3" name="วงรี 36"/>
          <p:cNvSpPr/>
          <p:nvPr/>
        </p:nvSpPr>
        <p:spPr>
          <a:xfrm>
            <a:off x="3829720" y="365103"/>
            <a:ext cx="2715723" cy="2738778"/>
          </a:xfrm>
          <a:prstGeom prst="ellipse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4" name="วงรี 37"/>
          <p:cNvSpPr/>
          <p:nvPr/>
        </p:nvSpPr>
        <p:spPr>
          <a:xfrm>
            <a:off x="3953471" y="513226"/>
            <a:ext cx="2440919" cy="24376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5" name="คอร์ด 45"/>
          <p:cNvSpPr/>
          <p:nvPr/>
        </p:nvSpPr>
        <p:spPr>
          <a:xfrm rot="11217822">
            <a:off x="4075799" y="521667"/>
            <a:ext cx="2399683" cy="126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17" extrusionOk="0">
                <a:moveTo>
                  <a:pt x="21600" y="6162"/>
                </a:moveTo>
                <a:lnTo>
                  <a:pt x="21600" y="6162"/>
                </a:lnTo>
                <a:cubicBezTo>
                  <a:pt x="19635" y="16212"/>
                  <a:pt x="13338" y="21600"/>
                  <a:pt x="7535" y="18197"/>
                </a:cubicBezTo>
                <a:cubicBezTo>
                  <a:pt x="3031" y="15556"/>
                  <a:pt x="0" y="8236"/>
                  <a:pt x="0" y="0"/>
                </a:cubicBezTo>
                <a:close/>
              </a:path>
            </a:pathLst>
          </a:custGeom>
          <a:solidFill>
            <a:srgbClr val="79B4B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Arc 30"/>
          <p:cNvSpPr/>
          <p:nvPr/>
        </p:nvSpPr>
        <p:spPr>
          <a:xfrm rot="9805894">
            <a:off x="5027161" y="2406357"/>
            <a:ext cx="1668866" cy="64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69" extrusionOk="0">
                <a:moveTo>
                  <a:pt x="0" y="17969"/>
                </a:moveTo>
                <a:lnTo>
                  <a:pt x="0" y="17969"/>
                </a:lnTo>
                <a:cubicBezTo>
                  <a:pt x="3975" y="3264"/>
                  <a:pt x="13244" y="-3631"/>
                  <a:pt x="21600" y="1902"/>
                </a:cubicBezTo>
              </a:path>
            </a:pathLst>
          </a:custGeom>
          <a:ln w="127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0" name="สี่เหลี่ยมมุมมน"/>
          <p:cNvSpPr/>
          <p:nvPr/>
        </p:nvSpPr>
        <p:spPr>
          <a:xfrm>
            <a:off x="-254001" y="10928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1" name="สี่เหลี่ยมมุมมน"/>
          <p:cNvSpPr/>
          <p:nvPr/>
        </p:nvSpPr>
        <p:spPr>
          <a:xfrm>
            <a:off x="-254000" y="64837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2" name="สี่เหลี่ยมมุมมน"/>
          <p:cNvSpPr/>
          <p:nvPr/>
        </p:nvSpPr>
        <p:spPr>
          <a:xfrm>
            <a:off x="-254000" y="11874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3" name="สี่เหลี่ยมผืนผ้ามุมมน 29"/>
          <p:cNvSpPr/>
          <p:nvPr/>
        </p:nvSpPr>
        <p:spPr>
          <a:xfrm>
            <a:off x="767807" y="1550336"/>
            <a:ext cx="2800341" cy="370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4" name="ภาคเรียนที่ 1 ปีการศึกษา 2564"/>
          <p:cNvSpPr txBox="1"/>
          <p:nvPr/>
        </p:nvSpPr>
        <p:spPr>
          <a:xfrm>
            <a:off x="753711" y="1476669"/>
            <a:ext cx="2814437" cy="43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2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ภาคเรียนที่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1 </a:t>
            </a: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ปีการศึกษา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pic>
        <p:nvPicPr>
          <p:cNvPr id="126" name="ภาพ" descr="ภา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58346" y="8118396"/>
            <a:ext cx="1983663" cy="19879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วงกลม"/>
          <p:cNvSpPr/>
          <p:nvPr/>
        </p:nvSpPr>
        <p:spPr>
          <a:xfrm>
            <a:off x="9200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8" name="วงกลม"/>
          <p:cNvSpPr/>
          <p:nvPr/>
        </p:nvSpPr>
        <p:spPr>
          <a:xfrm>
            <a:off x="610630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9" name="วงกลม"/>
          <p:cNvSpPr/>
          <p:nvPr/>
        </p:nvSpPr>
        <p:spPr>
          <a:xfrm>
            <a:off x="1669799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0" name="วงกลม"/>
          <p:cNvSpPr/>
          <p:nvPr/>
        </p:nvSpPr>
        <p:spPr>
          <a:xfrm>
            <a:off x="112925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วงกลม"/>
          <p:cNvSpPr/>
          <p:nvPr/>
        </p:nvSpPr>
        <p:spPr>
          <a:xfrm>
            <a:off x="2160966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7" name="กรกฎาคม 2564"/>
          <p:cNvSpPr txBox="1"/>
          <p:nvPr/>
        </p:nvSpPr>
        <p:spPr>
          <a:xfrm>
            <a:off x="2674644" y="2229778"/>
            <a:ext cx="1357067" cy="36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en-US"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13 </a:t>
            </a:r>
            <a:r>
              <a:rPr sz="18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กรกฎาคม</a:t>
            </a:r>
            <a:r>
              <a:rPr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sp>
        <p:nvSpPr>
          <p:cNvPr id="138" name="สี่เหลี่ยมผืนผ้ามุมมน 29"/>
          <p:cNvSpPr/>
          <p:nvPr/>
        </p:nvSpPr>
        <p:spPr>
          <a:xfrm>
            <a:off x="4175335" y="3653472"/>
            <a:ext cx="1878501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9" name="ภาพกิจกรรมการสอน"/>
          <p:cNvSpPr txBox="1"/>
          <p:nvPr/>
        </p:nvSpPr>
        <p:spPr>
          <a:xfrm>
            <a:off x="4214595" y="3651820"/>
            <a:ext cx="1778622" cy="36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ภาพกิจกรรมการสอน</a:t>
            </a:r>
            <a:endParaRPr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0" name="สี่เหลี่ยมผืนผ้ามุมมน 29"/>
          <p:cNvSpPr/>
          <p:nvPr/>
        </p:nvSpPr>
        <p:spPr>
          <a:xfrm>
            <a:off x="138754" y="3094102"/>
            <a:ext cx="2779156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57" name="23"/>
          <p:cNvSpPr txBox="1"/>
          <p:nvPr/>
        </p:nvSpPr>
        <p:spPr>
          <a:xfrm>
            <a:off x="4064388" y="8512151"/>
            <a:ext cx="931779" cy="80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8" name="สี่เหลี่ยมผืนผ้ามุมมน 29"/>
          <p:cNvSpPr/>
          <p:nvPr/>
        </p:nvSpPr>
        <p:spPr>
          <a:xfrm>
            <a:off x="4071825" y="2615474"/>
            <a:ext cx="2231514" cy="607991"/>
          </a:xfrm>
          <a:prstGeom prst="roundRect">
            <a:avLst>
              <a:gd name="adj" fmla="val 50000"/>
            </a:avLst>
          </a:prstGeom>
          <a:solidFill>
            <a:srgbClr val="79B4B9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69" name="นางสาวปกฟรี ByChama ตำแหน่ง ครู"/>
          <p:cNvSpPr txBox="1"/>
          <p:nvPr/>
        </p:nvSpPr>
        <p:spPr>
          <a:xfrm>
            <a:off x="4041041" y="2686445"/>
            <a:ext cx="2366338" cy="5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1900">
                <a:latin typeface="Thai Sans Lite"/>
                <a:ea typeface="Thai Sans Lite"/>
                <a:cs typeface="Thai Sans Lite"/>
                <a:sym typeface="Thai Sans Lite"/>
              </a:defRPr>
            </a:pP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นางสาว</a:t>
            </a:r>
            <a:r>
              <a:rPr lang="th-TH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อศิ</a:t>
            </a:r>
            <a:r>
              <a:rPr lang="th-TH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ราภรณ์ พิลึก</a:t>
            </a:r>
            <a:b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ตำแหน่ง</a:t>
            </a:r>
            <a:r>
              <a:rPr sz="16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</a:t>
            </a: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ครู</a:t>
            </a:r>
            <a:endParaRPr sz="16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76" name="สี่เหลี่ยมมุมมน"/>
          <p:cNvSpPr/>
          <p:nvPr/>
        </p:nvSpPr>
        <p:spPr>
          <a:xfrm>
            <a:off x="-254001" y="3536160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7" name="สี่เหลี่ยมมุมมน"/>
          <p:cNvSpPr/>
          <p:nvPr/>
        </p:nvSpPr>
        <p:spPr>
          <a:xfrm>
            <a:off x="-254001" y="4075252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8" name="สี่เหลี่ยมมุมมน"/>
          <p:cNvSpPr/>
          <p:nvPr/>
        </p:nvSpPr>
        <p:spPr>
          <a:xfrm>
            <a:off x="-254001" y="461434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9" name="สี่เหลี่ยมมุมมน"/>
          <p:cNvSpPr/>
          <p:nvPr/>
        </p:nvSpPr>
        <p:spPr>
          <a:xfrm>
            <a:off x="-254000" y="514518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0" name="สี่เหลี่ยมมุมมน"/>
          <p:cNvSpPr/>
          <p:nvPr/>
        </p:nvSpPr>
        <p:spPr>
          <a:xfrm>
            <a:off x="-254000" y="568428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86" name="Lovepik_com-401641369-scan-code-attention.png" descr="Lovepik_com-401641369-scan-code-attent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4144" y="462809"/>
            <a:ext cx="1237379" cy="123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รูปภาพ 15" descr="รูปภาพ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94" y="8536597"/>
            <a:ext cx="1316006" cy="131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ภาพ" descr="ภาพ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90" y="763963"/>
            <a:ext cx="374134" cy="37413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ภาพกิจกรรมการสอน">
            <a:extLst>
              <a:ext uri="{FF2B5EF4-FFF2-40B4-BE49-F238E27FC236}">
                <a16:creationId xmlns:a16="http://schemas.microsoft.com/office/drawing/2014/main" id="{77A9B200-0ACB-4FE1-94D3-AB9593E7E39C}"/>
              </a:ext>
            </a:extLst>
          </p:cNvPr>
          <p:cNvSpPr txBox="1"/>
          <p:nvPr/>
        </p:nvSpPr>
        <p:spPr>
          <a:xfrm>
            <a:off x="599215" y="659087"/>
            <a:ext cx="2364912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รายงาน</a:t>
            </a:r>
            <a:endParaRPr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1" name="ภาพกิจกรรมการสอน">
            <a:extLst>
              <a:ext uri="{FF2B5EF4-FFF2-40B4-BE49-F238E27FC236}">
                <a16:creationId xmlns:a16="http://schemas.microsoft.com/office/drawing/2014/main" id="{130A0572-1C2A-49FC-872A-E5CBDC5CA632}"/>
              </a:ext>
            </a:extLst>
          </p:cNvPr>
          <p:cNvSpPr txBox="1"/>
          <p:nvPr/>
        </p:nvSpPr>
        <p:spPr>
          <a:xfrm>
            <a:off x="562566" y="1109970"/>
            <a:ext cx="3433971" cy="37702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การเรียนการสอนออนไลน์</a:t>
            </a:r>
            <a:endParaRPr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E1BFDFF-E2EA-499B-93EE-8287E3190F9A}"/>
              </a:ext>
            </a:extLst>
          </p:cNvPr>
          <p:cNvSpPr txBox="1"/>
          <p:nvPr/>
        </p:nvSpPr>
        <p:spPr>
          <a:xfrm>
            <a:off x="77401" y="2526378"/>
            <a:ext cx="308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วิชาคอมพิวเตอร์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สุขศึกษา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หน้าที่พลเมือง ระดับชั้น ป.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ป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endParaRPr lang="th-TH" sz="20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8A6F14-91DE-4B87-AE77-253B2A79CFBE}"/>
              </a:ext>
            </a:extLst>
          </p:cNvPr>
          <p:cNvGrpSpPr/>
          <p:nvPr/>
        </p:nvGrpSpPr>
        <p:grpSpPr>
          <a:xfrm>
            <a:off x="377504" y="6628612"/>
            <a:ext cx="2475836" cy="1433932"/>
            <a:chOff x="350152" y="5580378"/>
            <a:chExt cx="3059437" cy="181107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FB773E0-086F-4BC0-9346-B92F6B130375}"/>
                </a:ext>
              </a:extLst>
            </p:cNvPr>
            <p:cNvSpPr txBox="1"/>
            <p:nvPr/>
          </p:nvSpPr>
          <p:spPr>
            <a:xfrm>
              <a:off x="371022" y="5622683"/>
              <a:ext cx="2481874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    </a:t>
              </a:r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แผนการจัดการเรียนรู้</a:t>
              </a:r>
              <a:endPara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endParaRPr>
            </a:p>
          </p:txBody>
        </p: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4EBF1C96-0081-4EC5-807E-492268FF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0152" y="5580378"/>
              <a:ext cx="506870" cy="452186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F3FB21E1-A05A-4A57-BC0C-5AA0D66E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9714" y="6299372"/>
              <a:ext cx="493898" cy="42947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D8702C0-8D36-4180-B90B-3A7AF9D6915A}"/>
                </a:ext>
              </a:extLst>
            </p:cNvPr>
            <p:cNvSpPr txBox="1"/>
            <p:nvPr/>
          </p:nvSpPr>
          <p:spPr>
            <a:xfrm>
              <a:off x="927716" y="6318913"/>
              <a:ext cx="2481873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ใบกิจกรรม</a:t>
              </a: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D11B8215-FD17-4C4E-AA32-B4941A85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25208">
              <a:off x="403105" y="6834963"/>
              <a:ext cx="432360" cy="556494"/>
            </a:xfrm>
            <a:prstGeom prst="rect">
              <a:avLst/>
            </a:prstGeom>
          </p:spPr>
        </p:pic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1AE50B0-83F9-4773-9FAD-2B77A91A2752}"/>
              </a:ext>
            </a:extLst>
          </p:cNvPr>
          <p:cNvSpPr txBox="1"/>
          <p:nvPr/>
        </p:nvSpPr>
        <p:spPr>
          <a:xfrm>
            <a:off x="881951" y="7745118"/>
            <a:ext cx="24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คลิปวิดีโอ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DDF4822-BBFC-43F3-B486-0C320D96EAA0}"/>
              </a:ext>
            </a:extLst>
          </p:cNvPr>
          <p:cNvSpPr txBox="1"/>
          <p:nvPr/>
        </p:nvSpPr>
        <p:spPr>
          <a:xfrm>
            <a:off x="806180" y="6266892"/>
            <a:ext cx="21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สื่อและอุปกรณ์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0EFA2C5-3318-42EB-B194-DEBA38639E60}"/>
              </a:ext>
            </a:extLst>
          </p:cNvPr>
          <p:cNvSpPr txBox="1"/>
          <p:nvPr/>
        </p:nvSpPr>
        <p:spPr>
          <a:xfrm>
            <a:off x="980561" y="8208374"/>
            <a:ext cx="24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รูปแบบการสอน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Application</a:t>
            </a:r>
          </a:p>
        </p:txBody>
      </p:sp>
      <p:pic>
        <p:nvPicPr>
          <p:cNvPr id="212" name="Graphic 211">
            <a:extLst>
              <a:ext uri="{FF2B5EF4-FFF2-40B4-BE49-F238E27FC236}">
                <a16:creationId xmlns:a16="http://schemas.microsoft.com/office/drawing/2014/main" id="{3BBF48F7-39AC-4B6D-806E-AAA586148F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9252" y="8662542"/>
            <a:ext cx="487324" cy="422778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C57FCC0-8885-42EE-AA38-E4D4EECDBF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39459" y="8662087"/>
            <a:ext cx="518469" cy="444402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4343AAB-3B75-4AE2-B754-25FC3F1D7D79}"/>
              </a:ext>
            </a:extLst>
          </p:cNvPr>
          <p:cNvGrpSpPr/>
          <p:nvPr/>
        </p:nvGrpSpPr>
        <p:grpSpPr>
          <a:xfrm>
            <a:off x="2374401" y="8669079"/>
            <a:ext cx="573464" cy="418517"/>
            <a:chOff x="369849" y="9031188"/>
            <a:chExt cx="573464" cy="418517"/>
          </a:xfrm>
        </p:grpSpPr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8B4F32EF-FC10-4A4B-ADD5-8877F739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69849" y="9031188"/>
              <a:ext cx="498872" cy="418517"/>
            </a:xfrm>
            <a:prstGeom prst="rect">
              <a:avLst/>
            </a:prstGeom>
          </p:spPr>
        </p:pic>
        <p:sp>
          <p:nvSpPr>
            <p:cNvPr id="216" name="Speech Bubble: Oval 215">
              <a:extLst>
                <a:ext uri="{FF2B5EF4-FFF2-40B4-BE49-F238E27FC236}">
                  <a16:creationId xmlns:a16="http://schemas.microsoft.com/office/drawing/2014/main" id="{7A1C2F3D-C503-45EA-AE03-25449A9B1925}"/>
                </a:ext>
              </a:extLst>
            </p:cNvPr>
            <p:cNvSpPr/>
            <p:nvPr/>
          </p:nvSpPr>
          <p:spPr>
            <a:xfrm>
              <a:off x="427293" y="9100636"/>
              <a:ext cx="390081" cy="261354"/>
            </a:xfrm>
            <a:prstGeom prst="wedgeEllipseCallout">
              <a:avLst>
                <a:gd name="adj1" fmla="val -6508"/>
                <a:gd name="adj2" fmla="val 74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F0F0EEF-CF01-4B92-A755-CB3AE274FB7C}"/>
                </a:ext>
              </a:extLst>
            </p:cNvPr>
            <p:cNvSpPr txBox="1"/>
            <p:nvPr/>
          </p:nvSpPr>
          <p:spPr>
            <a:xfrm>
              <a:off x="418327" y="9094561"/>
              <a:ext cx="524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1A643"/>
                  </a:solidFill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LINE</a:t>
              </a: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1B3DE573-0884-4612-818C-CE5D64069054}"/>
              </a:ext>
            </a:extLst>
          </p:cNvPr>
          <p:cNvSpPr txBox="1"/>
          <p:nvPr/>
        </p:nvSpPr>
        <p:spPr>
          <a:xfrm>
            <a:off x="1168352" y="9090897"/>
            <a:ext cx="81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เฟซ</a:t>
            </a:r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บุ</a:t>
            </a:r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๊ก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9E5F77B-D7DC-4A36-A692-8638223C493D}"/>
              </a:ext>
            </a:extLst>
          </p:cNvPr>
          <p:cNvSpPr txBox="1"/>
          <p:nvPr/>
        </p:nvSpPr>
        <p:spPr>
          <a:xfrm>
            <a:off x="1599611" y="9090897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ยูทูป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44FD4C1-C805-4513-AEFE-A5D699A28D08}"/>
              </a:ext>
            </a:extLst>
          </p:cNvPr>
          <p:cNvSpPr txBox="1"/>
          <p:nvPr/>
        </p:nvSpPr>
        <p:spPr>
          <a:xfrm>
            <a:off x="2208768" y="9112325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ไลน์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6FBA3D8-E853-41DB-A7A6-0CE38EB9A2EF}"/>
              </a:ext>
            </a:extLst>
          </p:cNvPr>
          <p:cNvSpPr txBox="1"/>
          <p:nvPr/>
        </p:nvSpPr>
        <p:spPr>
          <a:xfrm>
            <a:off x="68567" y="3094307"/>
            <a:ext cx="290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ประสิทธิภาพในการจัดการเรียนการสอน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B43E721-2F89-46DD-8534-B92B664EB050}"/>
              </a:ext>
            </a:extLst>
          </p:cNvPr>
          <p:cNvSpPr txBox="1"/>
          <p:nvPr/>
        </p:nvSpPr>
        <p:spPr>
          <a:xfrm>
            <a:off x="324205" y="3562283"/>
            <a:ext cx="324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นักเรียนมีการเรียนรู้ได้ตามเป้าหมายที่ตั้งไว้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4315DF9-8E91-4EE4-8124-3EE4067A0A5E}"/>
              </a:ext>
            </a:extLst>
          </p:cNvPr>
          <p:cNvSpPr txBox="1"/>
          <p:nvPr/>
        </p:nvSpPr>
        <p:spPr>
          <a:xfrm>
            <a:off x="405988" y="3995337"/>
            <a:ext cx="32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เนื้อหาวิชาและกิจกรรมที่ได้เรียนรู้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BABF87A-BAA3-4E84-84E2-ABD84A8C4CB5}"/>
              </a:ext>
            </a:extLst>
          </p:cNvPr>
          <p:cNvSpPr txBox="1"/>
          <p:nvPr/>
        </p:nvSpPr>
        <p:spPr>
          <a:xfrm>
            <a:off x="337475" y="3783282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นักเรียนมีความรู้และความเข้าใจใน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53246CA-1708-4EDA-BC79-98AA954B1D4F}"/>
              </a:ext>
            </a:extLst>
          </p:cNvPr>
          <p:cNvSpPr txBox="1"/>
          <p:nvPr/>
        </p:nvSpPr>
        <p:spPr>
          <a:xfrm>
            <a:off x="391818" y="4393792"/>
            <a:ext cx="29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เรียนรู้ที่แปลกใหม่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C648D04-DD19-4343-82B2-CE788D01CFE8}"/>
              </a:ext>
            </a:extLst>
          </p:cNvPr>
          <p:cNvSpPr txBox="1"/>
          <p:nvPr/>
        </p:nvSpPr>
        <p:spPr>
          <a:xfrm>
            <a:off x="383360" y="4206419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นักเรียนมีความกระตือรือร้นในการ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E05BFD9-3E58-4ABC-94FA-12870EF430A1}"/>
              </a:ext>
            </a:extLst>
          </p:cNvPr>
          <p:cNvSpPr txBox="1"/>
          <p:nvPr/>
        </p:nvSpPr>
        <p:spPr>
          <a:xfrm>
            <a:off x="-93272" y="4844504"/>
            <a:ext cx="36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สภาพปัญหาการเรียนการสอน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E588EBD-D2F0-4877-B288-8A10C3B06C97}"/>
              </a:ext>
            </a:extLst>
          </p:cNvPr>
          <p:cNvSpPr txBox="1"/>
          <p:nvPr/>
        </p:nvSpPr>
        <p:spPr>
          <a:xfrm>
            <a:off x="440179" y="5167795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นักเรียนบางคนขาดอุปกรณ์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7785202-D1C0-4F4A-9E88-EBE9A5D89886}"/>
              </a:ext>
            </a:extLst>
          </p:cNvPr>
          <p:cNvSpPr txBox="1"/>
          <p:nvPr/>
        </p:nvSpPr>
        <p:spPr>
          <a:xfrm>
            <a:off x="440179" y="5398001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เทคโนโลยีที่ใช้ในการเรียน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256EB0-9C28-4B21-AD25-3AC1A64CFDFC}"/>
              </a:ext>
            </a:extLst>
          </p:cNvPr>
          <p:cNvSpPr txBox="1"/>
          <p:nvPr/>
        </p:nvSpPr>
        <p:spPr>
          <a:xfrm>
            <a:off x="426622" y="5695157"/>
            <a:ext cx="3462281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สัญญาณอินเตอร์เน็ตที่ไม่เสถียร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65E59E0-A88E-4F37-979B-0D00956E3297}"/>
              </a:ext>
            </a:extLst>
          </p:cNvPr>
          <p:cNvSpPr txBox="1"/>
          <p:nvPr/>
        </p:nvSpPr>
        <p:spPr>
          <a:xfrm>
            <a:off x="439274" y="5965424"/>
            <a:ext cx="34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นักเรียนขาดสมาธิในการเรียน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4590544-D57B-408E-9CDD-77D4BDF92525}"/>
              </a:ext>
            </a:extLst>
          </p:cNvPr>
          <p:cNvSpPr txBox="1"/>
          <p:nvPr/>
        </p:nvSpPr>
        <p:spPr>
          <a:xfrm>
            <a:off x="3252890" y="8408358"/>
            <a:ext cx="33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A8C18AE-733B-4842-85C4-213E4E3C6EA2}"/>
              </a:ext>
            </a:extLst>
          </p:cNvPr>
          <p:cNvSpPr txBox="1"/>
          <p:nvPr/>
        </p:nvSpPr>
        <p:spPr>
          <a:xfrm>
            <a:off x="3259962" y="8629357"/>
            <a:ext cx="335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11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27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242" name="รูปภาพ 5">
            <a:extLst>
              <a:ext uri="{FF2B5EF4-FFF2-40B4-BE49-F238E27FC236}">
                <a16:creationId xmlns:a16="http://schemas.microsoft.com/office/drawing/2014/main" id="{10B56DF3-E1EC-4FF7-BC24-6794C8EEB68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20" y="3032230"/>
            <a:ext cx="994872" cy="994872"/>
          </a:xfrm>
          <a:prstGeom prst="rect">
            <a:avLst/>
          </a:prstGeom>
        </p:spPr>
      </p:pic>
      <p:pic>
        <p:nvPicPr>
          <p:cNvPr id="243" name="รูปภาพ 4">
            <a:extLst>
              <a:ext uri="{FF2B5EF4-FFF2-40B4-BE49-F238E27FC236}">
                <a16:creationId xmlns:a16="http://schemas.microsoft.com/office/drawing/2014/main" id="{E520AF1E-C3F7-4CC5-A807-5E7BA9ACDA5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0" y="9158794"/>
            <a:ext cx="722364" cy="722362"/>
          </a:xfrm>
          <a:prstGeom prst="rect">
            <a:avLst/>
          </a:prstGeom>
        </p:spPr>
      </p:pic>
      <p:pic>
        <p:nvPicPr>
          <p:cNvPr id="244" name="รูปภาพ 3">
            <a:extLst>
              <a:ext uri="{FF2B5EF4-FFF2-40B4-BE49-F238E27FC236}">
                <a16:creationId xmlns:a16="http://schemas.microsoft.com/office/drawing/2014/main" id="{911F2025-7C45-47D7-A4E0-69B89AD54C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25" y="9219098"/>
            <a:ext cx="686902" cy="686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3D94D-0271-497E-8CF4-CC64A19E92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5" b="98476" l="10000" r="90000">
                        <a14:foregroundMark x1="55313" y1="89683" x2="55313" y2="89683"/>
                        <a14:foregroundMark x1="44531" y1="92966" x2="44531" y2="92966"/>
                        <a14:foregroundMark x1="37344" y1="98476" x2="37344" y2="9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4" y="104702"/>
            <a:ext cx="4071666" cy="271338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A46E4A5-39C1-49AD-A892-B800A497A630}"/>
              </a:ext>
            </a:extLst>
          </p:cNvPr>
          <p:cNvSpPr txBox="1"/>
          <p:nvPr/>
        </p:nvSpPr>
        <p:spPr>
          <a:xfrm>
            <a:off x="3259962" y="8873931"/>
            <a:ext cx="36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หน้าที่พลเมืองป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7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ไม่เข้าเรียน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39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5BADF-2C43-45D2-8E11-87624DE509B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7303" r="6044" b="25192"/>
          <a:stretch/>
        </p:blipFill>
        <p:spPr>
          <a:xfrm>
            <a:off x="3485684" y="4081651"/>
            <a:ext cx="2910272" cy="1582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24C75-893A-41B8-A240-DECE345BA8D5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8619" r="10638" b="23382"/>
          <a:stretch/>
        </p:blipFill>
        <p:spPr>
          <a:xfrm>
            <a:off x="3490575" y="5820606"/>
            <a:ext cx="2903784" cy="14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81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สี่เหลี่ยมมุมมน"/>
          <p:cNvSpPr/>
          <p:nvPr/>
        </p:nvSpPr>
        <p:spPr>
          <a:xfrm>
            <a:off x="-303392" y="8379427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สี่เหลี่ยมมุมมน"/>
          <p:cNvSpPr/>
          <p:nvPr/>
        </p:nvSpPr>
        <p:spPr>
          <a:xfrm>
            <a:off x="-303392" y="89102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6" name="สี่เหลี่ยมมุมมน"/>
          <p:cNvSpPr/>
          <p:nvPr/>
        </p:nvSpPr>
        <p:spPr>
          <a:xfrm>
            <a:off x="-303392" y="9449362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97" name="ภาพ" descr="ภาพ"/>
          <p:cNvPicPr>
            <a:picLocks noChangeAspect="1"/>
          </p:cNvPicPr>
          <p:nvPr/>
        </p:nvPicPr>
        <p:blipFill>
          <a:blip r:embed="rId4"/>
          <a:srcRect l="4977" t="887" r="60125" b="39003"/>
          <a:stretch>
            <a:fillRect/>
          </a:stretch>
        </p:blipFill>
        <p:spPr>
          <a:xfrm>
            <a:off x="2919426" y="2323853"/>
            <a:ext cx="4912915" cy="756385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สี่เหลี่ยม"/>
          <p:cNvSpPr/>
          <p:nvPr/>
        </p:nvSpPr>
        <p:spPr>
          <a:xfrm>
            <a:off x="-64171" y="9665576"/>
            <a:ext cx="4647777" cy="531518"/>
          </a:xfrm>
          <a:prstGeom prst="rect">
            <a:avLst/>
          </a:prstGeom>
          <a:solidFill>
            <a:srgbClr val="79B4B9"/>
          </a:solidFill>
          <a:ln w="12700">
            <a:miter lim="400000"/>
          </a:ln>
          <a:effectLst>
            <a:outerShdw blurRad="190500" dir="5700000" rotWithShape="0">
              <a:srgbClr val="919191">
                <a:alpha val="61418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9" name="สี่เหลี่ยมมุมมน"/>
          <p:cNvSpPr/>
          <p:nvPr/>
        </p:nvSpPr>
        <p:spPr>
          <a:xfrm>
            <a:off x="3212803" y="3410804"/>
            <a:ext cx="3399808" cy="4440259"/>
          </a:xfrm>
          <a:prstGeom prst="roundRect">
            <a:avLst>
              <a:gd name="adj" fmla="val 865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0" name="ภาพ" descr="ภา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98440" flipH="1">
            <a:off x="3061394" y="3278737"/>
            <a:ext cx="3741604" cy="486614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สี่เหลี่ยมมุมมน"/>
          <p:cNvSpPr/>
          <p:nvPr/>
        </p:nvSpPr>
        <p:spPr>
          <a:xfrm>
            <a:off x="95581" y="3302823"/>
            <a:ext cx="2913502" cy="4968924"/>
          </a:xfrm>
          <a:prstGeom prst="roundRect">
            <a:avLst>
              <a:gd name="adj" fmla="val 62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2" name="สี่เหลี่ยม"/>
          <p:cNvSpPr/>
          <p:nvPr/>
        </p:nvSpPr>
        <p:spPr>
          <a:xfrm>
            <a:off x="-34179" y="2400686"/>
            <a:ext cx="3088116" cy="471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สี่เหลี่ยมผืนผ้ามุมมน 29"/>
          <p:cNvSpPr/>
          <p:nvPr/>
        </p:nvSpPr>
        <p:spPr>
          <a:xfrm>
            <a:off x="2690306" y="2238822"/>
            <a:ext cx="1504134" cy="370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สี่เหลี่ยมผืนผ้ามุมมน 29"/>
          <p:cNvSpPr/>
          <p:nvPr/>
        </p:nvSpPr>
        <p:spPr>
          <a:xfrm>
            <a:off x="2728968" y="2260997"/>
            <a:ext cx="1426810" cy="3200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5" name="สี่เหลี่ยม"/>
          <p:cNvSpPr/>
          <p:nvPr/>
        </p:nvSpPr>
        <p:spPr>
          <a:xfrm>
            <a:off x="-64171" y="2054462"/>
            <a:ext cx="4351487" cy="144097"/>
          </a:xfrm>
          <a:prstGeom prst="rect">
            <a:avLst/>
          </a:prstGeom>
          <a:solidFill>
            <a:srgbClr val="FECB3E">
              <a:alpha val="7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สี่เหลี่ยมผืนผ้า 42"/>
          <p:cNvSpPr/>
          <p:nvPr/>
        </p:nvSpPr>
        <p:spPr>
          <a:xfrm rot="998401">
            <a:off x="-46468" y="-922326"/>
            <a:ext cx="7619315" cy="2041116"/>
          </a:xfrm>
          <a:prstGeom prst="rect">
            <a:avLst/>
          </a:prstGeom>
          <a:blipFill>
            <a:blip r:embed="rId3">
              <a:alphaModFix amt="6221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8" name="ภาพ" descr="ภาพ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4706">
            <a:off x="4138091" y="7282624"/>
            <a:ext cx="2943688" cy="4704310"/>
          </a:xfrm>
          <a:prstGeom prst="rect">
            <a:avLst/>
          </a:prstGeom>
          <a:ln w="12700">
            <a:miter lim="400000"/>
          </a:ln>
          <a:effectLst>
            <a:outerShdw blurRad="50800" dist="45640" dir="20772496" rotWithShape="0">
              <a:srgbClr val="000000">
                <a:alpha val="40947"/>
              </a:srgbClr>
            </a:outerShdw>
          </a:effectLst>
        </p:spPr>
      </p:pic>
      <p:sp>
        <p:nvSpPr>
          <p:cNvPr id="110" name="Arc 29"/>
          <p:cNvSpPr/>
          <p:nvPr/>
        </p:nvSpPr>
        <p:spPr>
          <a:xfrm rot="20805914">
            <a:off x="3915616" y="305558"/>
            <a:ext cx="2005240" cy="38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93" extrusionOk="0">
                <a:moveTo>
                  <a:pt x="0" y="14709"/>
                </a:moveTo>
                <a:lnTo>
                  <a:pt x="0" y="14709"/>
                </a:lnTo>
                <a:cubicBezTo>
                  <a:pt x="5099" y="-3198"/>
                  <a:pt x="13954" y="-5007"/>
                  <a:pt x="19779" y="10669"/>
                </a:cubicBezTo>
                <a:cubicBezTo>
                  <a:pt x="20446" y="12462"/>
                  <a:pt x="21055" y="14446"/>
                  <a:pt x="21600" y="16593"/>
                </a:cubicBezTo>
              </a:path>
            </a:pathLst>
          </a:custGeom>
          <a:ln w="1905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1" name="วงรี 31"/>
          <p:cNvSpPr/>
          <p:nvPr/>
        </p:nvSpPr>
        <p:spPr>
          <a:xfrm>
            <a:off x="6486431" y="2179757"/>
            <a:ext cx="146219" cy="144097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2" name="วงรี 32"/>
          <p:cNvSpPr/>
          <p:nvPr/>
        </p:nvSpPr>
        <p:spPr>
          <a:xfrm>
            <a:off x="5781874" y="337577"/>
            <a:ext cx="146219" cy="14409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3" name="วงรี 36"/>
          <p:cNvSpPr/>
          <p:nvPr/>
        </p:nvSpPr>
        <p:spPr>
          <a:xfrm>
            <a:off x="3829720" y="365103"/>
            <a:ext cx="2715723" cy="2738778"/>
          </a:xfrm>
          <a:prstGeom prst="ellipse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4" name="วงรี 37"/>
          <p:cNvSpPr/>
          <p:nvPr/>
        </p:nvSpPr>
        <p:spPr>
          <a:xfrm>
            <a:off x="3953471" y="513226"/>
            <a:ext cx="2440919" cy="24376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5" name="คอร์ด 45"/>
          <p:cNvSpPr/>
          <p:nvPr/>
        </p:nvSpPr>
        <p:spPr>
          <a:xfrm rot="11217822">
            <a:off x="4075799" y="521667"/>
            <a:ext cx="2399683" cy="126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17" extrusionOk="0">
                <a:moveTo>
                  <a:pt x="21600" y="6162"/>
                </a:moveTo>
                <a:lnTo>
                  <a:pt x="21600" y="6162"/>
                </a:lnTo>
                <a:cubicBezTo>
                  <a:pt x="19635" y="16212"/>
                  <a:pt x="13338" y="21600"/>
                  <a:pt x="7535" y="18197"/>
                </a:cubicBezTo>
                <a:cubicBezTo>
                  <a:pt x="3031" y="15556"/>
                  <a:pt x="0" y="8236"/>
                  <a:pt x="0" y="0"/>
                </a:cubicBezTo>
                <a:close/>
              </a:path>
            </a:pathLst>
          </a:custGeom>
          <a:solidFill>
            <a:srgbClr val="79B4B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Arc 30"/>
          <p:cNvSpPr/>
          <p:nvPr/>
        </p:nvSpPr>
        <p:spPr>
          <a:xfrm rot="9805894">
            <a:off x="5027161" y="2406357"/>
            <a:ext cx="1668866" cy="64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69" extrusionOk="0">
                <a:moveTo>
                  <a:pt x="0" y="17969"/>
                </a:moveTo>
                <a:lnTo>
                  <a:pt x="0" y="17969"/>
                </a:lnTo>
                <a:cubicBezTo>
                  <a:pt x="3975" y="3264"/>
                  <a:pt x="13244" y="-3631"/>
                  <a:pt x="21600" y="1902"/>
                </a:cubicBezTo>
              </a:path>
            </a:pathLst>
          </a:custGeom>
          <a:ln w="127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0" name="สี่เหลี่ยมมุมมน"/>
          <p:cNvSpPr/>
          <p:nvPr/>
        </p:nvSpPr>
        <p:spPr>
          <a:xfrm>
            <a:off x="-254001" y="10928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1" name="สี่เหลี่ยมมุมมน"/>
          <p:cNvSpPr/>
          <p:nvPr/>
        </p:nvSpPr>
        <p:spPr>
          <a:xfrm>
            <a:off x="-254000" y="64837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2" name="สี่เหลี่ยมมุมมน"/>
          <p:cNvSpPr/>
          <p:nvPr/>
        </p:nvSpPr>
        <p:spPr>
          <a:xfrm>
            <a:off x="-254000" y="11874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3" name="สี่เหลี่ยมผืนผ้ามุมมน 29"/>
          <p:cNvSpPr/>
          <p:nvPr/>
        </p:nvSpPr>
        <p:spPr>
          <a:xfrm>
            <a:off x="767807" y="1550336"/>
            <a:ext cx="2800341" cy="370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4" name="ภาคเรียนที่ 1 ปีการศึกษา 2564"/>
          <p:cNvSpPr txBox="1"/>
          <p:nvPr/>
        </p:nvSpPr>
        <p:spPr>
          <a:xfrm>
            <a:off x="753711" y="1476669"/>
            <a:ext cx="2814437" cy="43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2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ภาคเรียนที่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1 </a:t>
            </a: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ปีการศึกษา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pic>
        <p:nvPicPr>
          <p:cNvPr id="126" name="ภาพ" descr="ภา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58346" y="8118396"/>
            <a:ext cx="1983663" cy="19879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วงกลม"/>
          <p:cNvSpPr/>
          <p:nvPr/>
        </p:nvSpPr>
        <p:spPr>
          <a:xfrm>
            <a:off x="9200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8" name="วงกลม"/>
          <p:cNvSpPr/>
          <p:nvPr/>
        </p:nvSpPr>
        <p:spPr>
          <a:xfrm>
            <a:off x="610630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9" name="วงกลม"/>
          <p:cNvSpPr/>
          <p:nvPr/>
        </p:nvSpPr>
        <p:spPr>
          <a:xfrm>
            <a:off x="1669799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0" name="วงกลม"/>
          <p:cNvSpPr/>
          <p:nvPr/>
        </p:nvSpPr>
        <p:spPr>
          <a:xfrm>
            <a:off x="112925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วงกลม"/>
          <p:cNvSpPr/>
          <p:nvPr/>
        </p:nvSpPr>
        <p:spPr>
          <a:xfrm>
            <a:off x="2160966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7" name="กรกฎาคม 2564"/>
          <p:cNvSpPr txBox="1"/>
          <p:nvPr/>
        </p:nvSpPr>
        <p:spPr>
          <a:xfrm>
            <a:off x="2674644" y="2229778"/>
            <a:ext cx="1357067" cy="36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en-US"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14 </a:t>
            </a:r>
            <a:r>
              <a:rPr sz="18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กรกฎาคม</a:t>
            </a:r>
            <a:r>
              <a:rPr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sp>
        <p:nvSpPr>
          <p:cNvPr id="138" name="สี่เหลี่ยมผืนผ้ามุมมน 29"/>
          <p:cNvSpPr/>
          <p:nvPr/>
        </p:nvSpPr>
        <p:spPr>
          <a:xfrm>
            <a:off x="4175335" y="3653472"/>
            <a:ext cx="1878501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9" name="ภาพกิจกรรมการสอน"/>
          <p:cNvSpPr txBox="1"/>
          <p:nvPr/>
        </p:nvSpPr>
        <p:spPr>
          <a:xfrm>
            <a:off x="4214595" y="3651820"/>
            <a:ext cx="1778622" cy="36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ภาพกิจกรรมการสอน</a:t>
            </a:r>
            <a:endParaRPr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0" name="สี่เหลี่ยมผืนผ้ามุมมน 29"/>
          <p:cNvSpPr/>
          <p:nvPr/>
        </p:nvSpPr>
        <p:spPr>
          <a:xfrm>
            <a:off x="138754" y="3094102"/>
            <a:ext cx="2779156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57" name="23"/>
          <p:cNvSpPr txBox="1"/>
          <p:nvPr/>
        </p:nvSpPr>
        <p:spPr>
          <a:xfrm>
            <a:off x="4064388" y="8512151"/>
            <a:ext cx="931779" cy="80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8" name="สี่เหลี่ยมผืนผ้ามุมมน 29"/>
          <p:cNvSpPr/>
          <p:nvPr/>
        </p:nvSpPr>
        <p:spPr>
          <a:xfrm>
            <a:off x="4071825" y="2615474"/>
            <a:ext cx="2231514" cy="607991"/>
          </a:xfrm>
          <a:prstGeom prst="roundRect">
            <a:avLst>
              <a:gd name="adj" fmla="val 50000"/>
            </a:avLst>
          </a:prstGeom>
          <a:solidFill>
            <a:srgbClr val="79B4B9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69" name="นางสาวปกฟรี ByChama ตำแหน่ง ครู"/>
          <p:cNvSpPr txBox="1"/>
          <p:nvPr/>
        </p:nvSpPr>
        <p:spPr>
          <a:xfrm>
            <a:off x="4041041" y="2686445"/>
            <a:ext cx="2366338" cy="5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1900">
                <a:latin typeface="Thai Sans Lite"/>
                <a:ea typeface="Thai Sans Lite"/>
                <a:cs typeface="Thai Sans Lite"/>
                <a:sym typeface="Thai Sans Lite"/>
              </a:defRPr>
            </a:pP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นางสาว</a:t>
            </a:r>
            <a:r>
              <a:rPr lang="th-TH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อศิ</a:t>
            </a:r>
            <a:r>
              <a:rPr lang="th-TH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ราภรณ์ พิลึก</a:t>
            </a:r>
            <a:b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ตำแหน่ง</a:t>
            </a:r>
            <a:r>
              <a:rPr sz="16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</a:t>
            </a: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ครู</a:t>
            </a:r>
            <a:endParaRPr sz="16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76" name="สี่เหลี่ยมมุมมน"/>
          <p:cNvSpPr/>
          <p:nvPr/>
        </p:nvSpPr>
        <p:spPr>
          <a:xfrm>
            <a:off x="-254001" y="3536160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7" name="สี่เหลี่ยมมุมมน"/>
          <p:cNvSpPr/>
          <p:nvPr/>
        </p:nvSpPr>
        <p:spPr>
          <a:xfrm>
            <a:off x="-254001" y="4075252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8" name="สี่เหลี่ยมมุมมน"/>
          <p:cNvSpPr/>
          <p:nvPr/>
        </p:nvSpPr>
        <p:spPr>
          <a:xfrm>
            <a:off x="-254001" y="461434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9" name="สี่เหลี่ยมมุมมน"/>
          <p:cNvSpPr/>
          <p:nvPr/>
        </p:nvSpPr>
        <p:spPr>
          <a:xfrm>
            <a:off x="-254000" y="514518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0" name="สี่เหลี่ยมมุมมน"/>
          <p:cNvSpPr/>
          <p:nvPr/>
        </p:nvSpPr>
        <p:spPr>
          <a:xfrm>
            <a:off x="-254000" y="568428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86" name="Lovepik_com-401641369-scan-code-attention.png" descr="Lovepik_com-401641369-scan-code-attent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4144" y="462809"/>
            <a:ext cx="1237379" cy="123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รูปภาพ 15" descr="รูปภาพ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94" y="8536597"/>
            <a:ext cx="1316006" cy="131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ภาพ" descr="ภาพ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90" y="763963"/>
            <a:ext cx="374134" cy="37413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ภาพกิจกรรมการสอน">
            <a:extLst>
              <a:ext uri="{FF2B5EF4-FFF2-40B4-BE49-F238E27FC236}">
                <a16:creationId xmlns:a16="http://schemas.microsoft.com/office/drawing/2014/main" id="{77A9B200-0ACB-4FE1-94D3-AB9593E7E39C}"/>
              </a:ext>
            </a:extLst>
          </p:cNvPr>
          <p:cNvSpPr txBox="1"/>
          <p:nvPr/>
        </p:nvSpPr>
        <p:spPr>
          <a:xfrm>
            <a:off x="599215" y="659087"/>
            <a:ext cx="2364912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รายงาน</a:t>
            </a:r>
            <a:endParaRPr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1" name="ภาพกิจกรรมการสอน">
            <a:extLst>
              <a:ext uri="{FF2B5EF4-FFF2-40B4-BE49-F238E27FC236}">
                <a16:creationId xmlns:a16="http://schemas.microsoft.com/office/drawing/2014/main" id="{130A0572-1C2A-49FC-872A-E5CBDC5CA632}"/>
              </a:ext>
            </a:extLst>
          </p:cNvPr>
          <p:cNvSpPr txBox="1"/>
          <p:nvPr/>
        </p:nvSpPr>
        <p:spPr>
          <a:xfrm>
            <a:off x="562566" y="1109970"/>
            <a:ext cx="3433971" cy="37702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การเรียนการสอนออนไลน์</a:t>
            </a:r>
            <a:endParaRPr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E1BFDFF-E2EA-499B-93EE-8287E3190F9A}"/>
              </a:ext>
            </a:extLst>
          </p:cNvPr>
          <p:cNvSpPr txBox="1"/>
          <p:nvPr/>
        </p:nvSpPr>
        <p:spPr>
          <a:xfrm>
            <a:off x="77401" y="2526378"/>
            <a:ext cx="308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วิชาคอมพิวเตอร์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สุขศึกษา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หน้าที่พลเมือง ระดับชั้น ป.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ป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endParaRPr lang="th-TH" sz="20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8A6F14-91DE-4B87-AE77-253B2A79CFBE}"/>
              </a:ext>
            </a:extLst>
          </p:cNvPr>
          <p:cNvGrpSpPr/>
          <p:nvPr/>
        </p:nvGrpSpPr>
        <p:grpSpPr>
          <a:xfrm>
            <a:off x="377504" y="6628612"/>
            <a:ext cx="2475836" cy="1433932"/>
            <a:chOff x="350152" y="5580378"/>
            <a:chExt cx="3059437" cy="181107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FB773E0-086F-4BC0-9346-B92F6B130375}"/>
                </a:ext>
              </a:extLst>
            </p:cNvPr>
            <p:cNvSpPr txBox="1"/>
            <p:nvPr/>
          </p:nvSpPr>
          <p:spPr>
            <a:xfrm>
              <a:off x="371022" y="5622683"/>
              <a:ext cx="2481874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    </a:t>
              </a:r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แผนการจัดการเรียนรู้</a:t>
              </a:r>
              <a:endPara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endParaRPr>
            </a:p>
          </p:txBody>
        </p: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4EBF1C96-0081-4EC5-807E-492268FF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0152" y="5580378"/>
              <a:ext cx="506870" cy="452186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F3FB21E1-A05A-4A57-BC0C-5AA0D66E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9714" y="6299372"/>
              <a:ext cx="493898" cy="42947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D8702C0-8D36-4180-B90B-3A7AF9D6915A}"/>
                </a:ext>
              </a:extLst>
            </p:cNvPr>
            <p:cNvSpPr txBox="1"/>
            <p:nvPr/>
          </p:nvSpPr>
          <p:spPr>
            <a:xfrm>
              <a:off x="927716" y="6318913"/>
              <a:ext cx="2481873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ใบกิจกรรม</a:t>
              </a: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D11B8215-FD17-4C4E-AA32-B4941A85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25208">
              <a:off x="403105" y="6834963"/>
              <a:ext cx="432360" cy="556494"/>
            </a:xfrm>
            <a:prstGeom prst="rect">
              <a:avLst/>
            </a:prstGeom>
          </p:spPr>
        </p:pic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1AE50B0-83F9-4773-9FAD-2B77A91A2752}"/>
              </a:ext>
            </a:extLst>
          </p:cNvPr>
          <p:cNvSpPr txBox="1"/>
          <p:nvPr/>
        </p:nvSpPr>
        <p:spPr>
          <a:xfrm>
            <a:off x="881951" y="7745118"/>
            <a:ext cx="24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คลิปวิดีโอ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DDF4822-BBFC-43F3-B486-0C320D96EAA0}"/>
              </a:ext>
            </a:extLst>
          </p:cNvPr>
          <p:cNvSpPr txBox="1"/>
          <p:nvPr/>
        </p:nvSpPr>
        <p:spPr>
          <a:xfrm>
            <a:off x="806180" y="6266892"/>
            <a:ext cx="21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สื่อและอุปกรณ์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0EFA2C5-3318-42EB-B194-DEBA38639E60}"/>
              </a:ext>
            </a:extLst>
          </p:cNvPr>
          <p:cNvSpPr txBox="1"/>
          <p:nvPr/>
        </p:nvSpPr>
        <p:spPr>
          <a:xfrm>
            <a:off x="980561" y="8208374"/>
            <a:ext cx="24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รูปแบบการสอน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Application</a:t>
            </a:r>
          </a:p>
        </p:txBody>
      </p:sp>
      <p:pic>
        <p:nvPicPr>
          <p:cNvPr id="212" name="Graphic 211">
            <a:extLst>
              <a:ext uri="{FF2B5EF4-FFF2-40B4-BE49-F238E27FC236}">
                <a16:creationId xmlns:a16="http://schemas.microsoft.com/office/drawing/2014/main" id="{3BBF48F7-39AC-4B6D-806E-AAA586148F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2705" y="8652402"/>
            <a:ext cx="487324" cy="422778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C57FCC0-8885-42EE-AA38-E4D4EECDBF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09357" y="8646495"/>
            <a:ext cx="518469" cy="444402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4343AAB-3B75-4AE2-B754-25FC3F1D7D79}"/>
              </a:ext>
            </a:extLst>
          </p:cNvPr>
          <p:cNvGrpSpPr/>
          <p:nvPr/>
        </p:nvGrpSpPr>
        <p:grpSpPr>
          <a:xfrm>
            <a:off x="2296622" y="8661287"/>
            <a:ext cx="573464" cy="418517"/>
            <a:chOff x="369849" y="9031188"/>
            <a:chExt cx="573464" cy="418517"/>
          </a:xfrm>
        </p:grpSpPr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8B4F32EF-FC10-4A4B-ADD5-8877F739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69849" y="9031188"/>
              <a:ext cx="498872" cy="418517"/>
            </a:xfrm>
            <a:prstGeom prst="rect">
              <a:avLst/>
            </a:prstGeom>
          </p:spPr>
        </p:pic>
        <p:sp>
          <p:nvSpPr>
            <p:cNvPr id="216" name="Speech Bubble: Oval 215">
              <a:extLst>
                <a:ext uri="{FF2B5EF4-FFF2-40B4-BE49-F238E27FC236}">
                  <a16:creationId xmlns:a16="http://schemas.microsoft.com/office/drawing/2014/main" id="{7A1C2F3D-C503-45EA-AE03-25449A9B1925}"/>
                </a:ext>
              </a:extLst>
            </p:cNvPr>
            <p:cNvSpPr/>
            <p:nvPr/>
          </p:nvSpPr>
          <p:spPr>
            <a:xfrm>
              <a:off x="427293" y="9100636"/>
              <a:ext cx="390081" cy="261354"/>
            </a:xfrm>
            <a:prstGeom prst="wedgeEllipseCallout">
              <a:avLst>
                <a:gd name="adj1" fmla="val -6508"/>
                <a:gd name="adj2" fmla="val 74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F0F0EEF-CF01-4B92-A755-CB3AE274FB7C}"/>
                </a:ext>
              </a:extLst>
            </p:cNvPr>
            <p:cNvSpPr txBox="1"/>
            <p:nvPr/>
          </p:nvSpPr>
          <p:spPr>
            <a:xfrm>
              <a:off x="418327" y="9094561"/>
              <a:ext cx="524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1A643"/>
                  </a:solidFill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LINE</a:t>
              </a: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1B3DE573-0884-4612-818C-CE5D64069054}"/>
              </a:ext>
            </a:extLst>
          </p:cNvPr>
          <p:cNvSpPr txBox="1"/>
          <p:nvPr/>
        </p:nvSpPr>
        <p:spPr>
          <a:xfrm>
            <a:off x="1168352" y="9090897"/>
            <a:ext cx="81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เฟซ</a:t>
            </a:r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บุ</a:t>
            </a:r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๊ก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9E5F77B-D7DC-4A36-A692-8638223C493D}"/>
              </a:ext>
            </a:extLst>
          </p:cNvPr>
          <p:cNvSpPr txBox="1"/>
          <p:nvPr/>
        </p:nvSpPr>
        <p:spPr>
          <a:xfrm>
            <a:off x="1590679" y="9075180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ยูทูป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44FD4C1-C805-4513-AEFE-A5D699A28D08}"/>
              </a:ext>
            </a:extLst>
          </p:cNvPr>
          <p:cNvSpPr txBox="1"/>
          <p:nvPr/>
        </p:nvSpPr>
        <p:spPr>
          <a:xfrm>
            <a:off x="2084032" y="9090897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ไลน์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6FBA3D8-E853-41DB-A7A6-0CE38EB9A2EF}"/>
              </a:ext>
            </a:extLst>
          </p:cNvPr>
          <p:cNvSpPr txBox="1"/>
          <p:nvPr/>
        </p:nvSpPr>
        <p:spPr>
          <a:xfrm>
            <a:off x="68567" y="3094307"/>
            <a:ext cx="290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ประสิทธิภาพในการจัดการเรียนการสอน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B43E721-2F89-46DD-8534-B92B664EB050}"/>
              </a:ext>
            </a:extLst>
          </p:cNvPr>
          <p:cNvSpPr txBox="1"/>
          <p:nvPr/>
        </p:nvSpPr>
        <p:spPr>
          <a:xfrm>
            <a:off x="324205" y="3562283"/>
            <a:ext cx="324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นักเรียนมีการเรียนรู้ได้ตามเป้าหมายที่ตั้งไว้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4315DF9-8E91-4EE4-8124-3EE4067A0A5E}"/>
              </a:ext>
            </a:extLst>
          </p:cNvPr>
          <p:cNvSpPr txBox="1"/>
          <p:nvPr/>
        </p:nvSpPr>
        <p:spPr>
          <a:xfrm>
            <a:off x="405988" y="3995337"/>
            <a:ext cx="32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เนื้อหาวิชาและกิจกรรมที่ได้เรียนรู้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BABF87A-BAA3-4E84-84E2-ABD84A8C4CB5}"/>
              </a:ext>
            </a:extLst>
          </p:cNvPr>
          <p:cNvSpPr txBox="1"/>
          <p:nvPr/>
        </p:nvSpPr>
        <p:spPr>
          <a:xfrm>
            <a:off x="337475" y="3783282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นักเรียนมีความรู้และความเข้าใจใน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53246CA-1708-4EDA-BC79-98AA954B1D4F}"/>
              </a:ext>
            </a:extLst>
          </p:cNvPr>
          <p:cNvSpPr txBox="1"/>
          <p:nvPr/>
        </p:nvSpPr>
        <p:spPr>
          <a:xfrm>
            <a:off x="391818" y="4393792"/>
            <a:ext cx="29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เรียนรู้ที่แปลกใหม่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C648D04-DD19-4343-82B2-CE788D01CFE8}"/>
              </a:ext>
            </a:extLst>
          </p:cNvPr>
          <p:cNvSpPr txBox="1"/>
          <p:nvPr/>
        </p:nvSpPr>
        <p:spPr>
          <a:xfrm>
            <a:off x="383360" y="4206419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นักเรียนมีความกระตือรือร้นในการ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E05BFD9-3E58-4ABC-94FA-12870EF430A1}"/>
              </a:ext>
            </a:extLst>
          </p:cNvPr>
          <p:cNvSpPr txBox="1"/>
          <p:nvPr/>
        </p:nvSpPr>
        <p:spPr>
          <a:xfrm>
            <a:off x="-93272" y="4844504"/>
            <a:ext cx="36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สภาพปัญหาการเรียนการสอน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E588EBD-D2F0-4877-B288-8A10C3B06C97}"/>
              </a:ext>
            </a:extLst>
          </p:cNvPr>
          <p:cNvSpPr txBox="1"/>
          <p:nvPr/>
        </p:nvSpPr>
        <p:spPr>
          <a:xfrm>
            <a:off x="440179" y="5167795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นักเรียนบางคนขาดอุปกรณ์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7785202-D1C0-4F4A-9E88-EBE9A5D89886}"/>
              </a:ext>
            </a:extLst>
          </p:cNvPr>
          <p:cNvSpPr txBox="1"/>
          <p:nvPr/>
        </p:nvSpPr>
        <p:spPr>
          <a:xfrm>
            <a:off x="440179" y="5398001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เทคโนโลยีที่ใช้ในการเรียน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256EB0-9C28-4B21-AD25-3AC1A64CFDFC}"/>
              </a:ext>
            </a:extLst>
          </p:cNvPr>
          <p:cNvSpPr txBox="1"/>
          <p:nvPr/>
        </p:nvSpPr>
        <p:spPr>
          <a:xfrm>
            <a:off x="426622" y="5695157"/>
            <a:ext cx="3462281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สัญญาณอินเตอร์เน็ตที่ไม่เสถียร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65E59E0-A88E-4F37-979B-0D00956E3297}"/>
              </a:ext>
            </a:extLst>
          </p:cNvPr>
          <p:cNvSpPr txBox="1"/>
          <p:nvPr/>
        </p:nvSpPr>
        <p:spPr>
          <a:xfrm>
            <a:off x="439274" y="5965424"/>
            <a:ext cx="34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นักเรียนขาดสมาธิในการเรียน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4590544-D57B-408E-9CDD-77D4BDF92525}"/>
              </a:ext>
            </a:extLst>
          </p:cNvPr>
          <p:cNvSpPr txBox="1"/>
          <p:nvPr/>
        </p:nvSpPr>
        <p:spPr>
          <a:xfrm>
            <a:off x="3252890" y="8408358"/>
            <a:ext cx="33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5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A8C18AE-733B-4842-85C4-213E4E3C6EA2}"/>
              </a:ext>
            </a:extLst>
          </p:cNvPr>
          <p:cNvSpPr txBox="1"/>
          <p:nvPr/>
        </p:nvSpPr>
        <p:spPr>
          <a:xfrm>
            <a:off x="3259962" y="8629357"/>
            <a:ext cx="32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10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32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242" name="รูปภาพ 5">
            <a:extLst>
              <a:ext uri="{FF2B5EF4-FFF2-40B4-BE49-F238E27FC236}">
                <a16:creationId xmlns:a16="http://schemas.microsoft.com/office/drawing/2014/main" id="{10B56DF3-E1EC-4FF7-BC24-6794C8EEB68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84" y="2979016"/>
            <a:ext cx="994872" cy="994872"/>
          </a:xfrm>
          <a:prstGeom prst="rect">
            <a:avLst/>
          </a:prstGeom>
        </p:spPr>
      </p:pic>
      <p:pic>
        <p:nvPicPr>
          <p:cNvPr id="243" name="รูปภาพ 4">
            <a:extLst>
              <a:ext uri="{FF2B5EF4-FFF2-40B4-BE49-F238E27FC236}">
                <a16:creationId xmlns:a16="http://schemas.microsoft.com/office/drawing/2014/main" id="{E520AF1E-C3F7-4CC5-A807-5E7BA9ACDA5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0" y="9158794"/>
            <a:ext cx="722364" cy="722362"/>
          </a:xfrm>
          <a:prstGeom prst="rect">
            <a:avLst/>
          </a:prstGeom>
        </p:spPr>
      </p:pic>
      <p:pic>
        <p:nvPicPr>
          <p:cNvPr id="244" name="รูปภาพ 3">
            <a:extLst>
              <a:ext uri="{FF2B5EF4-FFF2-40B4-BE49-F238E27FC236}">
                <a16:creationId xmlns:a16="http://schemas.microsoft.com/office/drawing/2014/main" id="{911F2025-7C45-47D7-A4E0-69B89AD54C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25" y="9219098"/>
            <a:ext cx="686902" cy="686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3D94D-0271-497E-8CF4-CC64A19E92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5" b="98476" l="10000" r="90000">
                        <a14:foregroundMark x1="55313" y1="89683" x2="55313" y2="89683"/>
                        <a14:foregroundMark x1="44531" y1="92966" x2="44531" y2="92966"/>
                        <a14:foregroundMark x1="37344" y1="98476" x2="37344" y2="9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4" y="104702"/>
            <a:ext cx="4071666" cy="271338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A46E4A5-39C1-49AD-A892-B800A497A630}"/>
              </a:ext>
            </a:extLst>
          </p:cNvPr>
          <p:cNvSpPr txBox="1"/>
          <p:nvPr/>
        </p:nvSpPr>
        <p:spPr>
          <a:xfrm>
            <a:off x="3259962" y="8873931"/>
            <a:ext cx="36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5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9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คน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ไม่เข้าเรียน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34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8E261-37D4-4562-9480-F5289A65579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7250" r="8089" b="16042"/>
          <a:stretch/>
        </p:blipFill>
        <p:spPr>
          <a:xfrm>
            <a:off x="3506278" y="4097851"/>
            <a:ext cx="2853578" cy="1622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77A46-EFA1-4FEE-AC1B-0D4F75BCC4B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1250" r="786" b="22806"/>
          <a:stretch/>
        </p:blipFill>
        <p:spPr>
          <a:xfrm>
            <a:off x="3519162" y="5822121"/>
            <a:ext cx="2839486" cy="15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05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สี่เหลี่ยมมุมมน"/>
          <p:cNvSpPr/>
          <p:nvPr/>
        </p:nvSpPr>
        <p:spPr>
          <a:xfrm>
            <a:off x="-303392" y="8379427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สี่เหลี่ยมมุมมน"/>
          <p:cNvSpPr/>
          <p:nvPr/>
        </p:nvSpPr>
        <p:spPr>
          <a:xfrm>
            <a:off x="-303392" y="89102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6" name="สี่เหลี่ยมมุมมน"/>
          <p:cNvSpPr/>
          <p:nvPr/>
        </p:nvSpPr>
        <p:spPr>
          <a:xfrm>
            <a:off x="-303392" y="9449362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97" name="ภาพ" descr="ภาพ"/>
          <p:cNvPicPr>
            <a:picLocks noChangeAspect="1"/>
          </p:cNvPicPr>
          <p:nvPr/>
        </p:nvPicPr>
        <p:blipFill>
          <a:blip r:embed="rId4"/>
          <a:srcRect l="4977" t="887" r="60125" b="39003"/>
          <a:stretch>
            <a:fillRect/>
          </a:stretch>
        </p:blipFill>
        <p:spPr>
          <a:xfrm>
            <a:off x="2919426" y="2323853"/>
            <a:ext cx="4912915" cy="756385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สี่เหลี่ยม"/>
          <p:cNvSpPr/>
          <p:nvPr/>
        </p:nvSpPr>
        <p:spPr>
          <a:xfrm>
            <a:off x="-64171" y="9665576"/>
            <a:ext cx="4647777" cy="531518"/>
          </a:xfrm>
          <a:prstGeom prst="rect">
            <a:avLst/>
          </a:prstGeom>
          <a:solidFill>
            <a:srgbClr val="79B4B9"/>
          </a:solidFill>
          <a:ln w="12700">
            <a:miter lim="400000"/>
          </a:ln>
          <a:effectLst>
            <a:outerShdw blurRad="190500" dir="5700000" rotWithShape="0">
              <a:srgbClr val="919191">
                <a:alpha val="61418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9" name="สี่เหลี่ยมมุมมน"/>
          <p:cNvSpPr/>
          <p:nvPr/>
        </p:nvSpPr>
        <p:spPr>
          <a:xfrm>
            <a:off x="3212803" y="3410804"/>
            <a:ext cx="3399808" cy="4440259"/>
          </a:xfrm>
          <a:prstGeom prst="roundRect">
            <a:avLst>
              <a:gd name="adj" fmla="val 865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0" name="ภาพ" descr="ภา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98440" flipH="1">
            <a:off x="3061394" y="3278737"/>
            <a:ext cx="3741604" cy="486614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สี่เหลี่ยมมุมมน"/>
          <p:cNvSpPr/>
          <p:nvPr/>
        </p:nvSpPr>
        <p:spPr>
          <a:xfrm>
            <a:off x="95581" y="3302823"/>
            <a:ext cx="2913502" cy="4968924"/>
          </a:xfrm>
          <a:prstGeom prst="roundRect">
            <a:avLst>
              <a:gd name="adj" fmla="val 62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2" name="สี่เหลี่ยม"/>
          <p:cNvSpPr/>
          <p:nvPr/>
        </p:nvSpPr>
        <p:spPr>
          <a:xfrm>
            <a:off x="-34179" y="2400686"/>
            <a:ext cx="3088116" cy="471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สี่เหลี่ยมผืนผ้ามุมมน 29"/>
          <p:cNvSpPr/>
          <p:nvPr/>
        </p:nvSpPr>
        <p:spPr>
          <a:xfrm>
            <a:off x="2690306" y="2238822"/>
            <a:ext cx="1504134" cy="370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สี่เหลี่ยมผืนผ้ามุมมน 29"/>
          <p:cNvSpPr/>
          <p:nvPr/>
        </p:nvSpPr>
        <p:spPr>
          <a:xfrm>
            <a:off x="2728968" y="2260997"/>
            <a:ext cx="1426810" cy="3200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5" name="สี่เหลี่ยม"/>
          <p:cNvSpPr/>
          <p:nvPr/>
        </p:nvSpPr>
        <p:spPr>
          <a:xfrm>
            <a:off x="-64171" y="2054462"/>
            <a:ext cx="4351487" cy="144097"/>
          </a:xfrm>
          <a:prstGeom prst="rect">
            <a:avLst/>
          </a:prstGeom>
          <a:solidFill>
            <a:srgbClr val="FECB3E">
              <a:alpha val="7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สี่เหลี่ยมผืนผ้า 42"/>
          <p:cNvSpPr/>
          <p:nvPr/>
        </p:nvSpPr>
        <p:spPr>
          <a:xfrm rot="998401">
            <a:off x="-46468" y="-922326"/>
            <a:ext cx="7619315" cy="2041116"/>
          </a:xfrm>
          <a:prstGeom prst="rect">
            <a:avLst/>
          </a:prstGeom>
          <a:blipFill>
            <a:blip r:embed="rId3">
              <a:alphaModFix amt="6221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8" name="ภาพ" descr="ภาพ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4706">
            <a:off x="4135213" y="7237358"/>
            <a:ext cx="2943688" cy="4704310"/>
          </a:xfrm>
          <a:prstGeom prst="rect">
            <a:avLst/>
          </a:prstGeom>
          <a:ln w="12700">
            <a:miter lim="400000"/>
          </a:ln>
          <a:effectLst>
            <a:outerShdw blurRad="50800" dist="45640" dir="20772496" rotWithShape="0">
              <a:srgbClr val="000000">
                <a:alpha val="40947"/>
              </a:srgbClr>
            </a:outerShdw>
          </a:effectLst>
        </p:spPr>
      </p:pic>
      <p:sp>
        <p:nvSpPr>
          <p:cNvPr id="110" name="Arc 29"/>
          <p:cNvSpPr/>
          <p:nvPr/>
        </p:nvSpPr>
        <p:spPr>
          <a:xfrm rot="20805914">
            <a:off x="3915616" y="305558"/>
            <a:ext cx="2005240" cy="38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93" extrusionOk="0">
                <a:moveTo>
                  <a:pt x="0" y="14709"/>
                </a:moveTo>
                <a:lnTo>
                  <a:pt x="0" y="14709"/>
                </a:lnTo>
                <a:cubicBezTo>
                  <a:pt x="5099" y="-3198"/>
                  <a:pt x="13954" y="-5007"/>
                  <a:pt x="19779" y="10669"/>
                </a:cubicBezTo>
                <a:cubicBezTo>
                  <a:pt x="20446" y="12462"/>
                  <a:pt x="21055" y="14446"/>
                  <a:pt x="21600" y="16593"/>
                </a:cubicBezTo>
              </a:path>
            </a:pathLst>
          </a:custGeom>
          <a:ln w="1905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1" name="วงรี 31"/>
          <p:cNvSpPr/>
          <p:nvPr/>
        </p:nvSpPr>
        <p:spPr>
          <a:xfrm>
            <a:off x="6486431" y="2179757"/>
            <a:ext cx="146219" cy="144097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2" name="วงรี 32"/>
          <p:cNvSpPr/>
          <p:nvPr/>
        </p:nvSpPr>
        <p:spPr>
          <a:xfrm>
            <a:off x="5781874" y="337577"/>
            <a:ext cx="146219" cy="14409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3" name="วงรี 36"/>
          <p:cNvSpPr/>
          <p:nvPr/>
        </p:nvSpPr>
        <p:spPr>
          <a:xfrm>
            <a:off x="3829720" y="365103"/>
            <a:ext cx="2715723" cy="2738778"/>
          </a:xfrm>
          <a:prstGeom prst="ellipse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4" name="วงรี 37"/>
          <p:cNvSpPr/>
          <p:nvPr/>
        </p:nvSpPr>
        <p:spPr>
          <a:xfrm>
            <a:off x="3953471" y="513226"/>
            <a:ext cx="2440919" cy="24376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5" name="คอร์ด 45"/>
          <p:cNvSpPr/>
          <p:nvPr/>
        </p:nvSpPr>
        <p:spPr>
          <a:xfrm rot="11217822">
            <a:off x="4075799" y="521667"/>
            <a:ext cx="2399683" cy="126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17" extrusionOk="0">
                <a:moveTo>
                  <a:pt x="21600" y="6162"/>
                </a:moveTo>
                <a:lnTo>
                  <a:pt x="21600" y="6162"/>
                </a:lnTo>
                <a:cubicBezTo>
                  <a:pt x="19635" y="16212"/>
                  <a:pt x="13338" y="21600"/>
                  <a:pt x="7535" y="18197"/>
                </a:cubicBezTo>
                <a:cubicBezTo>
                  <a:pt x="3031" y="15556"/>
                  <a:pt x="0" y="8236"/>
                  <a:pt x="0" y="0"/>
                </a:cubicBezTo>
                <a:close/>
              </a:path>
            </a:pathLst>
          </a:custGeom>
          <a:solidFill>
            <a:srgbClr val="79B4B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Arc 30"/>
          <p:cNvSpPr/>
          <p:nvPr/>
        </p:nvSpPr>
        <p:spPr>
          <a:xfrm rot="9805894">
            <a:off x="5027161" y="2406357"/>
            <a:ext cx="1668866" cy="64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69" extrusionOk="0">
                <a:moveTo>
                  <a:pt x="0" y="17969"/>
                </a:moveTo>
                <a:lnTo>
                  <a:pt x="0" y="17969"/>
                </a:lnTo>
                <a:cubicBezTo>
                  <a:pt x="3975" y="3264"/>
                  <a:pt x="13244" y="-3631"/>
                  <a:pt x="21600" y="1902"/>
                </a:cubicBezTo>
              </a:path>
            </a:pathLst>
          </a:custGeom>
          <a:ln w="127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0" name="สี่เหลี่ยมมุมมน"/>
          <p:cNvSpPr/>
          <p:nvPr/>
        </p:nvSpPr>
        <p:spPr>
          <a:xfrm>
            <a:off x="-254001" y="10928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1" name="สี่เหลี่ยมมุมมน"/>
          <p:cNvSpPr/>
          <p:nvPr/>
        </p:nvSpPr>
        <p:spPr>
          <a:xfrm>
            <a:off x="-254000" y="64837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2" name="สี่เหลี่ยมมุมมน"/>
          <p:cNvSpPr/>
          <p:nvPr/>
        </p:nvSpPr>
        <p:spPr>
          <a:xfrm>
            <a:off x="-254000" y="11874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3" name="สี่เหลี่ยมผืนผ้ามุมมน 29"/>
          <p:cNvSpPr/>
          <p:nvPr/>
        </p:nvSpPr>
        <p:spPr>
          <a:xfrm>
            <a:off x="767807" y="1550336"/>
            <a:ext cx="2800341" cy="370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4" name="ภาคเรียนที่ 1 ปีการศึกษา 2564"/>
          <p:cNvSpPr txBox="1"/>
          <p:nvPr/>
        </p:nvSpPr>
        <p:spPr>
          <a:xfrm>
            <a:off x="753711" y="1476669"/>
            <a:ext cx="2814437" cy="43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2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ภาคเรียนที่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1 </a:t>
            </a: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ปีการศึกษา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pic>
        <p:nvPicPr>
          <p:cNvPr id="126" name="ภาพ" descr="ภา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58346" y="8118396"/>
            <a:ext cx="1983663" cy="19879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วงกลม"/>
          <p:cNvSpPr/>
          <p:nvPr/>
        </p:nvSpPr>
        <p:spPr>
          <a:xfrm>
            <a:off x="9200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8" name="วงกลม"/>
          <p:cNvSpPr/>
          <p:nvPr/>
        </p:nvSpPr>
        <p:spPr>
          <a:xfrm>
            <a:off x="610630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9" name="วงกลม"/>
          <p:cNvSpPr/>
          <p:nvPr/>
        </p:nvSpPr>
        <p:spPr>
          <a:xfrm>
            <a:off x="1669799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0" name="วงกลม"/>
          <p:cNvSpPr/>
          <p:nvPr/>
        </p:nvSpPr>
        <p:spPr>
          <a:xfrm>
            <a:off x="112925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วงกลม"/>
          <p:cNvSpPr/>
          <p:nvPr/>
        </p:nvSpPr>
        <p:spPr>
          <a:xfrm>
            <a:off x="2160966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7" name="กรกฎาคม 2564"/>
          <p:cNvSpPr txBox="1"/>
          <p:nvPr/>
        </p:nvSpPr>
        <p:spPr>
          <a:xfrm>
            <a:off x="2674644" y="2229778"/>
            <a:ext cx="1357067" cy="36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en-US"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15 </a:t>
            </a:r>
            <a:r>
              <a:rPr sz="18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กรกฎาคม</a:t>
            </a:r>
            <a:r>
              <a:rPr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sp>
        <p:nvSpPr>
          <p:cNvPr id="138" name="สี่เหลี่ยมผืนผ้ามุมมน 29"/>
          <p:cNvSpPr/>
          <p:nvPr/>
        </p:nvSpPr>
        <p:spPr>
          <a:xfrm>
            <a:off x="4175335" y="3653472"/>
            <a:ext cx="1878501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9" name="ภาพกิจกรรมการสอน"/>
          <p:cNvSpPr txBox="1"/>
          <p:nvPr/>
        </p:nvSpPr>
        <p:spPr>
          <a:xfrm>
            <a:off x="4214595" y="3651820"/>
            <a:ext cx="1778622" cy="36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ภาพกิจกรรมการสอน</a:t>
            </a:r>
            <a:endParaRPr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0" name="สี่เหลี่ยมผืนผ้ามุมมน 29"/>
          <p:cNvSpPr/>
          <p:nvPr/>
        </p:nvSpPr>
        <p:spPr>
          <a:xfrm>
            <a:off x="138754" y="3094102"/>
            <a:ext cx="2779156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57" name="23"/>
          <p:cNvSpPr txBox="1"/>
          <p:nvPr/>
        </p:nvSpPr>
        <p:spPr>
          <a:xfrm>
            <a:off x="4064388" y="8512151"/>
            <a:ext cx="931779" cy="80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8" name="สี่เหลี่ยมผืนผ้ามุมมน 29"/>
          <p:cNvSpPr/>
          <p:nvPr/>
        </p:nvSpPr>
        <p:spPr>
          <a:xfrm>
            <a:off x="4071825" y="2615474"/>
            <a:ext cx="2231514" cy="607991"/>
          </a:xfrm>
          <a:prstGeom prst="roundRect">
            <a:avLst>
              <a:gd name="adj" fmla="val 50000"/>
            </a:avLst>
          </a:prstGeom>
          <a:solidFill>
            <a:srgbClr val="79B4B9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69" name="นางสาวปกฟรี ByChama ตำแหน่ง ครู"/>
          <p:cNvSpPr txBox="1"/>
          <p:nvPr/>
        </p:nvSpPr>
        <p:spPr>
          <a:xfrm>
            <a:off x="4041041" y="2686445"/>
            <a:ext cx="2366338" cy="5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1900">
                <a:latin typeface="Thai Sans Lite"/>
                <a:ea typeface="Thai Sans Lite"/>
                <a:cs typeface="Thai Sans Lite"/>
                <a:sym typeface="Thai Sans Lite"/>
              </a:defRPr>
            </a:pP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นางสาว</a:t>
            </a:r>
            <a:r>
              <a:rPr lang="th-TH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อศิ</a:t>
            </a:r>
            <a:r>
              <a:rPr lang="th-TH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ราภรณ์ พิลึก</a:t>
            </a:r>
            <a:b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ตำแหน่ง</a:t>
            </a:r>
            <a:r>
              <a:rPr sz="16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</a:t>
            </a: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ครู</a:t>
            </a:r>
            <a:endParaRPr sz="16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76" name="สี่เหลี่ยมมุมมน"/>
          <p:cNvSpPr/>
          <p:nvPr/>
        </p:nvSpPr>
        <p:spPr>
          <a:xfrm>
            <a:off x="-254001" y="3536160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7" name="สี่เหลี่ยมมุมมน"/>
          <p:cNvSpPr/>
          <p:nvPr/>
        </p:nvSpPr>
        <p:spPr>
          <a:xfrm>
            <a:off x="-254001" y="4075252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8" name="สี่เหลี่ยมมุมมน"/>
          <p:cNvSpPr/>
          <p:nvPr/>
        </p:nvSpPr>
        <p:spPr>
          <a:xfrm>
            <a:off x="-254001" y="461434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9" name="สี่เหลี่ยมมุมมน"/>
          <p:cNvSpPr/>
          <p:nvPr/>
        </p:nvSpPr>
        <p:spPr>
          <a:xfrm>
            <a:off x="-254000" y="514518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0" name="สี่เหลี่ยมมุมมน"/>
          <p:cNvSpPr/>
          <p:nvPr/>
        </p:nvSpPr>
        <p:spPr>
          <a:xfrm>
            <a:off x="-254000" y="568428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86" name="Lovepik_com-401641369-scan-code-attention.png" descr="Lovepik_com-401641369-scan-code-attent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4144" y="462809"/>
            <a:ext cx="1237379" cy="123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รูปภาพ 15" descr="รูปภาพ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94" y="8536597"/>
            <a:ext cx="1316006" cy="131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ภาพ" descr="ภาพ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90" y="763963"/>
            <a:ext cx="374134" cy="37413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ภาพกิจกรรมการสอน">
            <a:extLst>
              <a:ext uri="{FF2B5EF4-FFF2-40B4-BE49-F238E27FC236}">
                <a16:creationId xmlns:a16="http://schemas.microsoft.com/office/drawing/2014/main" id="{77A9B200-0ACB-4FE1-94D3-AB9593E7E39C}"/>
              </a:ext>
            </a:extLst>
          </p:cNvPr>
          <p:cNvSpPr txBox="1"/>
          <p:nvPr/>
        </p:nvSpPr>
        <p:spPr>
          <a:xfrm>
            <a:off x="599215" y="659087"/>
            <a:ext cx="2364912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รายงาน</a:t>
            </a:r>
            <a:endParaRPr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1" name="ภาพกิจกรรมการสอน">
            <a:extLst>
              <a:ext uri="{FF2B5EF4-FFF2-40B4-BE49-F238E27FC236}">
                <a16:creationId xmlns:a16="http://schemas.microsoft.com/office/drawing/2014/main" id="{130A0572-1C2A-49FC-872A-E5CBDC5CA632}"/>
              </a:ext>
            </a:extLst>
          </p:cNvPr>
          <p:cNvSpPr txBox="1"/>
          <p:nvPr/>
        </p:nvSpPr>
        <p:spPr>
          <a:xfrm>
            <a:off x="562566" y="1109970"/>
            <a:ext cx="3433971" cy="37702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การเรียนการสอนออนไลน์</a:t>
            </a:r>
            <a:endParaRPr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E1BFDFF-E2EA-499B-93EE-8287E3190F9A}"/>
              </a:ext>
            </a:extLst>
          </p:cNvPr>
          <p:cNvSpPr txBox="1"/>
          <p:nvPr/>
        </p:nvSpPr>
        <p:spPr>
          <a:xfrm>
            <a:off x="77401" y="2526378"/>
            <a:ext cx="308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วิชาคอมพิวเตอร์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สุขศึกษา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หน้าที่พลเมือง ระดับชั้น ป.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ป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endParaRPr lang="th-TH" sz="20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8A6F14-91DE-4B87-AE77-253B2A79CFBE}"/>
              </a:ext>
            </a:extLst>
          </p:cNvPr>
          <p:cNvGrpSpPr/>
          <p:nvPr/>
        </p:nvGrpSpPr>
        <p:grpSpPr>
          <a:xfrm>
            <a:off x="377504" y="6628612"/>
            <a:ext cx="2475836" cy="1433932"/>
            <a:chOff x="350152" y="5580378"/>
            <a:chExt cx="3059437" cy="181107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FB773E0-086F-4BC0-9346-B92F6B130375}"/>
                </a:ext>
              </a:extLst>
            </p:cNvPr>
            <p:cNvSpPr txBox="1"/>
            <p:nvPr/>
          </p:nvSpPr>
          <p:spPr>
            <a:xfrm>
              <a:off x="371022" y="5622683"/>
              <a:ext cx="2481874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    </a:t>
              </a:r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แผนการจัดการเรียนรู้</a:t>
              </a:r>
              <a:endPara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endParaRPr>
            </a:p>
          </p:txBody>
        </p: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4EBF1C96-0081-4EC5-807E-492268FF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0152" y="5580378"/>
              <a:ext cx="506870" cy="452186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F3FB21E1-A05A-4A57-BC0C-5AA0D66E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9714" y="6299372"/>
              <a:ext cx="493898" cy="42947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D8702C0-8D36-4180-B90B-3A7AF9D6915A}"/>
                </a:ext>
              </a:extLst>
            </p:cNvPr>
            <p:cNvSpPr txBox="1"/>
            <p:nvPr/>
          </p:nvSpPr>
          <p:spPr>
            <a:xfrm>
              <a:off x="927716" y="6318913"/>
              <a:ext cx="2481873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ใบกิจกรรม</a:t>
              </a: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D11B8215-FD17-4C4E-AA32-B4941A85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25208">
              <a:off x="403105" y="6834963"/>
              <a:ext cx="432360" cy="556494"/>
            </a:xfrm>
            <a:prstGeom prst="rect">
              <a:avLst/>
            </a:prstGeom>
          </p:spPr>
        </p:pic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1AE50B0-83F9-4773-9FAD-2B77A91A2752}"/>
              </a:ext>
            </a:extLst>
          </p:cNvPr>
          <p:cNvSpPr txBox="1"/>
          <p:nvPr/>
        </p:nvSpPr>
        <p:spPr>
          <a:xfrm>
            <a:off x="881951" y="7745118"/>
            <a:ext cx="24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คลิปวิดีโอ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DDF4822-BBFC-43F3-B486-0C320D96EAA0}"/>
              </a:ext>
            </a:extLst>
          </p:cNvPr>
          <p:cNvSpPr txBox="1"/>
          <p:nvPr/>
        </p:nvSpPr>
        <p:spPr>
          <a:xfrm>
            <a:off x="806180" y="6266892"/>
            <a:ext cx="21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สื่อและอุปกรณ์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0EFA2C5-3318-42EB-B194-DEBA38639E60}"/>
              </a:ext>
            </a:extLst>
          </p:cNvPr>
          <p:cNvSpPr txBox="1"/>
          <p:nvPr/>
        </p:nvSpPr>
        <p:spPr>
          <a:xfrm>
            <a:off x="980561" y="8208374"/>
            <a:ext cx="24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รูปแบบการสอน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Application</a:t>
            </a:r>
          </a:p>
        </p:txBody>
      </p:sp>
      <p:pic>
        <p:nvPicPr>
          <p:cNvPr id="212" name="Graphic 211">
            <a:extLst>
              <a:ext uri="{FF2B5EF4-FFF2-40B4-BE49-F238E27FC236}">
                <a16:creationId xmlns:a16="http://schemas.microsoft.com/office/drawing/2014/main" id="{3BBF48F7-39AC-4B6D-806E-AAA586148F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61596" y="8668862"/>
            <a:ext cx="487324" cy="422778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C57FCC0-8885-42EE-AA38-E4D4EECDBF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46879" y="8662087"/>
            <a:ext cx="518469" cy="444402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4343AAB-3B75-4AE2-B754-25FC3F1D7D79}"/>
              </a:ext>
            </a:extLst>
          </p:cNvPr>
          <p:cNvGrpSpPr/>
          <p:nvPr/>
        </p:nvGrpSpPr>
        <p:grpSpPr>
          <a:xfrm>
            <a:off x="2349527" y="8668872"/>
            <a:ext cx="573464" cy="418517"/>
            <a:chOff x="369849" y="9031188"/>
            <a:chExt cx="573464" cy="418517"/>
          </a:xfrm>
        </p:grpSpPr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8B4F32EF-FC10-4A4B-ADD5-8877F739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69849" y="9031188"/>
              <a:ext cx="498872" cy="418517"/>
            </a:xfrm>
            <a:prstGeom prst="rect">
              <a:avLst/>
            </a:prstGeom>
          </p:spPr>
        </p:pic>
        <p:sp>
          <p:nvSpPr>
            <p:cNvPr id="216" name="Speech Bubble: Oval 215">
              <a:extLst>
                <a:ext uri="{FF2B5EF4-FFF2-40B4-BE49-F238E27FC236}">
                  <a16:creationId xmlns:a16="http://schemas.microsoft.com/office/drawing/2014/main" id="{7A1C2F3D-C503-45EA-AE03-25449A9B1925}"/>
                </a:ext>
              </a:extLst>
            </p:cNvPr>
            <p:cNvSpPr/>
            <p:nvPr/>
          </p:nvSpPr>
          <p:spPr>
            <a:xfrm>
              <a:off x="427293" y="9100636"/>
              <a:ext cx="390081" cy="261354"/>
            </a:xfrm>
            <a:prstGeom prst="wedgeEllipseCallout">
              <a:avLst>
                <a:gd name="adj1" fmla="val -6508"/>
                <a:gd name="adj2" fmla="val 74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F0F0EEF-CF01-4B92-A755-CB3AE274FB7C}"/>
                </a:ext>
              </a:extLst>
            </p:cNvPr>
            <p:cNvSpPr txBox="1"/>
            <p:nvPr/>
          </p:nvSpPr>
          <p:spPr>
            <a:xfrm>
              <a:off x="418327" y="9094561"/>
              <a:ext cx="524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1A643"/>
                  </a:solidFill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LINE</a:t>
              </a: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1B3DE573-0884-4612-818C-CE5D64069054}"/>
              </a:ext>
            </a:extLst>
          </p:cNvPr>
          <p:cNvSpPr txBox="1"/>
          <p:nvPr/>
        </p:nvSpPr>
        <p:spPr>
          <a:xfrm>
            <a:off x="1168352" y="9090897"/>
            <a:ext cx="81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เฟซ</a:t>
            </a:r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บุ</a:t>
            </a:r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๊ก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9E5F77B-D7DC-4A36-A692-8638223C493D}"/>
              </a:ext>
            </a:extLst>
          </p:cNvPr>
          <p:cNvSpPr txBox="1"/>
          <p:nvPr/>
        </p:nvSpPr>
        <p:spPr>
          <a:xfrm>
            <a:off x="1599554" y="9096881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ยูทูป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44FD4C1-C805-4513-AEFE-A5D699A28D08}"/>
              </a:ext>
            </a:extLst>
          </p:cNvPr>
          <p:cNvSpPr txBox="1"/>
          <p:nvPr/>
        </p:nvSpPr>
        <p:spPr>
          <a:xfrm>
            <a:off x="2187563" y="9123628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ไลน์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6FBA3D8-E853-41DB-A7A6-0CE38EB9A2EF}"/>
              </a:ext>
            </a:extLst>
          </p:cNvPr>
          <p:cNvSpPr txBox="1"/>
          <p:nvPr/>
        </p:nvSpPr>
        <p:spPr>
          <a:xfrm>
            <a:off x="68567" y="3094307"/>
            <a:ext cx="290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ประสิทธิภาพในการจัดการเรียนการสอน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B43E721-2F89-46DD-8534-B92B664EB050}"/>
              </a:ext>
            </a:extLst>
          </p:cNvPr>
          <p:cNvSpPr txBox="1"/>
          <p:nvPr/>
        </p:nvSpPr>
        <p:spPr>
          <a:xfrm>
            <a:off x="324205" y="3562283"/>
            <a:ext cx="324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นักเรียนมีการเรียนรู้ได้ตามเป้าหมายที่ตั้งไว้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4315DF9-8E91-4EE4-8124-3EE4067A0A5E}"/>
              </a:ext>
            </a:extLst>
          </p:cNvPr>
          <p:cNvSpPr txBox="1"/>
          <p:nvPr/>
        </p:nvSpPr>
        <p:spPr>
          <a:xfrm>
            <a:off x="405988" y="3995337"/>
            <a:ext cx="32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เนื้อหาวิชาและกิจกรรมที่ได้เรียนรู้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BABF87A-BAA3-4E84-84E2-ABD84A8C4CB5}"/>
              </a:ext>
            </a:extLst>
          </p:cNvPr>
          <p:cNvSpPr txBox="1"/>
          <p:nvPr/>
        </p:nvSpPr>
        <p:spPr>
          <a:xfrm>
            <a:off x="337475" y="3783282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นักเรียนมีความรู้และความเข้าใจใน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53246CA-1708-4EDA-BC79-98AA954B1D4F}"/>
              </a:ext>
            </a:extLst>
          </p:cNvPr>
          <p:cNvSpPr txBox="1"/>
          <p:nvPr/>
        </p:nvSpPr>
        <p:spPr>
          <a:xfrm>
            <a:off x="391818" y="4393792"/>
            <a:ext cx="29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เรียนรู้ที่แปลกใหม่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C648D04-DD19-4343-82B2-CE788D01CFE8}"/>
              </a:ext>
            </a:extLst>
          </p:cNvPr>
          <p:cNvSpPr txBox="1"/>
          <p:nvPr/>
        </p:nvSpPr>
        <p:spPr>
          <a:xfrm>
            <a:off x="383360" y="4206419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นักเรียนมีความกระตือรือร้นในการ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E05BFD9-3E58-4ABC-94FA-12870EF430A1}"/>
              </a:ext>
            </a:extLst>
          </p:cNvPr>
          <p:cNvSpPr txBox="1"/>
          <p:nvPr/>
        </p:nvSpPr>
        <p:spPr>
          <a:xfrm>
            <a:off x="-93272" y="4844504"/>
            <a:ext cx="36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สภาพปัญหาการเรียนการสอน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E588EBD-D2F0-4877-B288-8A10C3B06C97}"/>
              </a:ext>
            </a:extLst>
          </p:cNvPr>
          <p:cNvSpPr txBox="1"/>
          <p:nvPr/>
        </p:nvSpPr>
        <p:spPr>
          <a:xfrm>
            <a:off x="440179" y="5167795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นักเรียนบางคนขาดอุปกรณ์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7785202-D1C0-4F4A-9E88-EBE9A5D89886}"/>
              </a:ext>
            </a:extLst>
          </p:cNvPr>
          <p:cNvSpPr txBox="1"/>
          <p:nvPr/>
        </p:nvSpPr>
        <p:spPr>
          <a:xfrm>
            <a:off x="440179" y="5398001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เทคโนโลยีที่ใช้ในการเรียน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256EB0-9C28-4B21-AD25-3AC1A64CFDFC}"/>
              </a:ext>
            </a:extLst>
          </p:cNvPr>
          <p:cNvSpPr txBox="1"/>
          <p:nvPr/>
        </p:nvSpPr>
        <p:spPr>
          <a:xfrm>
            <a:off x="426622" y="5695157"/>
            <a:ext cx="3462281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สัญญาณอินเตอร์เน็ตที่ไม่เสถียร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65E59E0-A88E-4F37-979B-0D00956E3297}"/>
              </a:ext>
            </a:extLst>
          </p:cNvPr>
          <p:cNvSpPr txBox="1"/>
          <p:nvPr/>
        </p:nvSpPr>
        <p:spPr>
          <a:xfrm>
            <a:off x="439274" y="5965424"/>
            <a:ext cx="34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นักเรียนขาดสมาธิในการเรียน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4590544-D57B-408E-9CDD-77D4BDF92525}"/>
              </a:ext>
            </a:extLst>
          </p:cNvPr>
          <p:cNvSpPr txBox="1"/>
          <p:nvPr/>
        </p:nvSpPr>
        <p:spPr>
          <a:xfrm>
            <a:off x="3252890" y="8408358"/>
            <a:ext cx="33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35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A8C18AE-733B-4842-85C4-213E4E3C6EA2}"/>
              </a:ext>
            </a:extLst>
          </p:cNvPr>
          <p:cNvSpPr txBox="1"/>
          <p:nvPr/>
        </p:nvSpPr>
        <p:spPr>
          <a:xfrm>
            <a:off x="3259962" y="8629357"/>
            <a:ext cx="32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5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12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242" name="รูปภาพ 5">
            <a:extLst>
              <a:ext uri="{FF2B5EF4-FFF2-40B4-BE49-F238E27FC236}">
                <a16:creationId xmlns:a16="http://schemas.microsoft.com/office/drawing/2014/main" id="{10B56DF3-E1EC-4FF7-BC24-6794C8EEB68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20" y="2985807"/>
            <a:ext cx="994872" cy="994872"/>
          </a:xfrm>
          <a:prstGeom prst="rect">
            <a:avLst/>
          </a:prstGeom>
        </p:spPr>
      </p:pic>
      <p:pic>
        <p:nvPicPr>
          <p:cNvPr id="243" name="รูปภาพ 4">
            <a:extLst>
              <a:ext uri="{FF2B5EF4-FFF2-40B4-BE49-F238E27FC236}">
                <a16:creationId xmlns:a16="http://schemas.microsoft.com/office/drawing/2014/main" id="{E520AF1E-C3F7-4CC5-A807-5E7BA9ACDA5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23" y="8894478"/>
            <a:ext cx="722364" cy="722362"/>
          </a:xfrm>
          <a:prstGeom prst="rect">
            <a:avLst/>
          </a:prstGeom>
        </p:spPr>
      </p:pic>
      <p:pic>
        <p:nvPicPr>
          <p:cNvPr id="244" name="รูปภาพ 3">
            <a:extLst>
              <a:ext uri="{FF2B5EF4-FFF2-40B4-BE49-F238E27FC236}">
                <a16:creationId xmlns:a16="http://schemas.microsoft.com/office/drawing/2014/main" id="{911F2025-7C45-47D7-A4E0-69B89AD54C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44" y="8915752"/>
            <a:ext cx="686902" cy="686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3D94D-0271-497E-8CF4-CC64A19E92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5" b="98476" l="10000" r="90000">
                        <a14:foregroundMark x1="55313" y1="89683" x2="55313" y2="89683"/>
                        <a14:foregroundMark x1="44531" y1="92966" x2="44531" y2="92966"/>
                        <a14:foregroundMark x1="37344" y1="98476" x2="37344" y2="9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4" y="104702"/>
            <a:ext cx="4071666" cy="271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EA947-E200-465F-BD04-50BC48540F0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10718" r="1395" b="20044"/>
          <a:stretch/>
        </p:blipFill>
        <p:spPr>
          <a:xfrm>
            <a:off x="3492023" y="4120972"/>
            <a:ext cx="2915356" cy="1472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222E0-9853-4F73-B111-FC0EB7382F3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6801" r="1536" b="25489"/>
          <a:stretch/>
        </p:blipFill>
        <p:spPr>
          <a:xfrm>
            <a:off x="3491504" y="5751321"/>
            <a:ext cx="2889298" cy="14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40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สี่เหลี่ยมมุมมน"/>
          <p:cNvSpPr/>
          <p:nvPr/>
        </p:nvSpPr>
        <p:spPr>
          <a:xfrm>
            <a:off x="-303392" y="8379427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สี่เหลี่ยมมุมมน"/>
          <p:cNvSpPr/>
          <p:nvPr/>
        </p:nvSpPr>
        <p:spPr>
          <a:xfrm>
            <a:off x="-303392" y="89102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6" name="สี่เหลี่ยมมุมมน"/>
          <p:cNvSpPr/>
          <p:nvPr/>
        </p:nvSpPr>
        <p:spPr>
          <a:xfrm>
            <a:off x="-303392" y="9449362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97" name="ภาพ" descr="ภาพ"/>
          <p:cNvPicPr>
            <a:picLocks noChangeAspect="1"/>
          </p:cNvPicPr>
          <p:nvPr/>
        </p:nvPicPr>
        <p:blipFill>
          <a:blip r:embed="rId4"/>
          <a:srcRect l="4977" t="887" r="60125" b="39003"/>
          <a:stretch>
            <a:fillRect/>
          </a:stretch>
        </p:blipFill>
        <p:spPr>
          <a:xfrm>
            <a:off x="2919426" y="2323853"/>
            <a:ext cx="4912915" cy="756385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สี่เหลี่ยม"/>
          <p:cNvSpPr/>
          <p:nvPr/>
        </p:nvSpPr>
        <p:spPr>
          <a:xfrm>
            <a:off x="-64171" y="9665576"/>
            <a:ext cx="4647777" cy="531518"/>
          </a:xfrm>
          <a:prstGeom prst="rect">
            <a:avLst/>
          </a:prstGeom>
          <a:solidFill>
            <a:srgbClr val="79B4B9"/>
          </a:solidFill>
          <a:ln w="12700">
            <a:miter lim="400000"/>
          </a:ln>
          <a:effectLst>
            <a:outerShdw blurRad="190500" dir="5700000" rotWithShape="0">
              <a:srgbClr val="919191">
                <a:alpha val="61418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9" name="สี่เหลี่ยมมุมมน"/>
          <p:cNvSpPr/>
          <p:nvPr/>
        </p:nvSpPr>
        <p:spPr>
          <a:xfrm>
            <a:off x="3212803" y="3410804"/>
            <a:ext cx="3399808" cy="4440259"/>
          </a:xfrm>
          <a:prstGeom prst="roundRect">
            <a:avLst>
              <a:gd name="adj" fmla="val 865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0" name="ภาพ" descr="ภา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98440" flipH="1">
            <a:off x="3061394" y="3278737"/>
            <a:ext cx="3741604" cy="486614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สี่เหลี่ยมมุมมน"/>
          <p:cNvSpPr/>
          <p:nvPr/>
        </p:nvSpPr>
        <p:spPr>
          <a:xfrm>
            <a:off x="95581" y="3302823"/>
            <a:ext cx="2913502" cy="4968924"/>
          </a:xfrm>
          <a:prstGeom prst="roundRect">
            <a:avLst>
              <a:gd name="adj" fmla="val 62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2" name="สี่เหลี่ยม"/>
          <p:cNvSpPr/>
          <p:nvPr/>
        </p:nvSpPr>
        <p:spPr>
          <a:xfrm>
            <a:off x="-34179" y="2400686"/>
            <a:ext cx="3088116" cy="471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สี่เหลี่ยมผืนผ้ามุมมน 29"/>
          <p:cNvSpPr/>
          <p:nvPr/>
        </p:nvSpPr>
        <p:spPr>
          <a:xfrm>
            <a:off x="2690306" y="2238822"/>
            <a:ext cx="1504134" cy="370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สี่เหลี่ยมผืนผ้ามุมมน 29"/>
          <p:cNvSpPr/>
          <p:nvPr/>
        </p:nvSpPr>
        <p:spPr>
          <a:xfrm>
            <a:off x="2728968" y="2260997"/>
            <a:ext cx="1426810" cy="3200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5" name="สี่เหลี่ยม"/>
          <p:cNvSpPr/>
          <p:nvPr/>
        </p:nvSpPr>
        <p:spPr>
          <a:xfrm>
            <a:off x="-64171" y="2054462"/>
            <a:ext cx="4351487" cy="144097"/>
          </a:xfrm>
          <a:prstGeom prst="rect">
            <a:avLst/>
          </a:prstGeom>
          <a:solidFill>
            <a:srgbClr val="FECB3E">
              <a:alpha val="7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สี่เหลี่ยมผืนผ้า 42"/>
          <p:cNvSpPr/>
          <p:nvPr/>
        </p:nvSpPr>
        <p:spPr>
          <a:xfrm rot="998401">
            <a:off x="-46468" y="-922326"/>
            <a:ext cx="7619315" cy="2041116"/>
          </a:xfrm>
          <a:prstGeom prst="rect">
            <a:avLst/>
          </a:prstGeom>
          <a:blipFill>
            <a:blip r:embed="rId3">
              <a:alphaModFix amt="6221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8" name="ภาพ" descr="ภาพ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4706">
            <a:off x="4138091" y="7282624"/>
            <a:ext cx="2943688" cy="4704310"/>
          </a:xfrm>
          <a:prstGeom prst="rect">
            <a:avLst/>
          </a:prstGeom>
          <a:ln w="12700">
            <a:miter lim="400000"/>
          </a:ln>
          <a:effectLst>
            <a:outerShdw blurRad="50800" dist="45640" dir="20772496" rotWithShape="0">
              <a:srgbClr val="000000">
                <a:alpha val="40947"/>
              </a:srgbClr>
            </a:outerShdw>
          </a:effectLst>
        </p:spPr>
      </p:pic>
      <p:sp>
        <p:nvSpPr>
          <p:cNvPr id="110" name="Arc 29"/>
          <p:cNvSpPr/>
          <p:nvPr/>
        </p:nvSpPr>
        <p:spPr>
          <a:xfrm rot="20805914">
            <a:off x="3915616" y="305558"/>
            <a:ext cx="2005240" cy="38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93" extrusionOk="0">
                <a:moveTo>
                  <a:pt x="0" y="14709"/>
                </a:moveTo>
                <a:lnTo>
                  <a:pt x="0" y="14709"/>
                </a:lnTo>
                <a:cubicBezTo>
                  <a:pt x="5099" y="-3198"/>
                  <a:pt x="13954" y="-5007"/>
                  <a:pt x="19779" y="10669"/>
                </a:cubicBezTo>
                <a:cubicBezTo>
                  <a:pt x="20446" y="12462"/>
                  <a:pt x="21055" y="14446"/>
                  <a:pt x="21600" y="16593"/>
                </a:cubicBezTo>
              </a:path>
            </a:pathLst>
          </a:custGeom>
          <a:ln w="1905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1" name="วงรี 31"/>
          <p:cNvSpPr/>
          <p:nvPr/>
        </p:nvSpPr>
        <p:spPr>
          <a:xfrm>
            <a:off x="6486431" y="2179757"/>
            <a:ext cx="146219" cy="144097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2" name="วงรี 32"/>
          <p:cNvSpPr/>
          <p:nvPr/>
        </p:nvSpPr>
        <p:spPr>
          <a:xfrm>
            <a:off x="5781874" y="337577"/>
            <a:ext cx="146219" cy="14409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3" name="วงรี 36"/>
          <p:cNvSpPr/>
          <p:nvPr/>
        </p:nvSpPr>
        <p:spPr>
          <a:xfrm>
            <a:off x="3829720" y="365103"/>
            <a:ext cx="2715723" cy="2738778"/>
          </a:xfrm>
          <a:prstGeom prst="ellipse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4" name="วงรี 37"/>
          <p:cNvSpPr/>
          <p:nvPr/>
        </p:nvSpPr>
        <p:spPr>
          <a:xfrm>
            <a:off x="3953471" y="513226"/>
            <a:ext cx="2440919" cy="24376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5" name="คอร์ด 45"/>
          <p:cNvSpPr/>
          <p:nvPr/>
        </p:nvSpPr>
        <p:spPr>
          <a:xfrm rot="11217822">
            <a:off x="4075799" y="521667"/>
            <a:ext cx="2399683" cy="126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17" extrusionOk="0">
                <a:moveTo>
                  <a:pt x="21600" y="6162"/>
                </a:moveTo>
                <a:lnTo>
                  <a:pt x="21600" y="6162"/>
                </a:lnTo>
                <a:cubicBezTo>
                  <a:pt x="19635" y="16212"/>
                  <a:pt x="13338" y="21600"/>
                  <a:pt x="7535" y="18197"/>
                </a:cubicBezTo>
                <a:cubicBezTo>
                  <a:pt x="3031" y="15556"/>
                  <a:pt x="0" y="8236"/>
                  <a:pt x="0" y="0"/>
                </a:cubicBezTo>
                <a:close/>
              </a:path>
            </a:pathLst>
          </a:custGeom>
          <a:solidFill>
            <a:srgbClr val="79B4B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Arc 30"/>
          <p:cNvSpPr/>
          <p:nvPr/>
        </p:nvSpPr>
        <p:spPr>
          <a:xfrm rot="9805894">
            <a:off x="5027161" y="2406357"/>
            <a:ext cx="1668866" cy="64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69" extrusionOk="0">
                <a:moveTo>
                  <a:pt x="0" y="17969"/>
                </a:moveTo>
                <a:lnTo>
                  <a:pt x="0" y="17969"/>
                </a:lnTo>
                <a:cubicBezTo>
                  <a:pt x="3975" y="3264"/>
                  <a:pt x="13244" y="-3631"/>
                  <a:pt x="21600" y="1902"/>
                </a:cubicBezTo>
              </a:path>
            </a:pathLst>
          </a:custGeom>
          <a:ln w="127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0" name="สี่เหลี่ยมมุมมน"/>
          <p:cNvSpPr/>
          <p:nvPr/>
        </p:nvSpPr>
        <p:spPr>
          <a:xfrm>
            <a:off x="-254001" y="10928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1" name="สี่เหลี่ยมมุมมน"/>
          <p:cNvSpPr/>
          <p:nvPr/>
        </p:nvSpPr>
        <p:spPr>
          <a:xfrm>
            <a:off x="-254000" y="64837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2" name="สี่เหลี่ยมมุมมน"/>
          <p:cNvSpPr/>
          <p:nvPr/>
        </p:nvSpPr>
        <p:spPr>
          <a:xfrm>
            <a:off x="-254000" y="118747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3" name="สี่เหลี่ยมผืนผ้ามุมมน 29"/>
          <p:cNvSpPr/>
          <p:nvPr/>
        </p:nvSpPr>
        <p:spPr>
          <a:xfrm>
            <a:off x="767807" y="1550336"/>
            <a:ext cx="2800341" cy="370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4" name="ภาคเรียนที่ 1 ปีการศึกษา 2564"/>
          <p:cNvSpPr txBox="1"/>
          <p:nvPr/>
        </p:nvSpPr>
        <p:spPr>
          <a:xfrm>
            <a:off x="753711" y="1476669"/>
            <a:ext cx="2814437" cy="43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2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ภาคเรียนที่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1 </a:t>
            </a: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ปีการศึกษา</a:t>
            </a:r>
            <a: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pic>
        <p:nvPicPr>
          <p:cNvPr id="126" name="ภาพ" descr="ภา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58346" y="8118396"/>
            <a:ext cx="1983663" cy="19879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วงกลม"/>
          <p:cNvSpPr/>
          <p:nvPr/>
        </p:nvSpPr>
        <p:spPr>
          <a:xfrm>
            <a:off x="9200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8" name="วงกลม"/>
          <p:cNvSpPr/>
          <p:nvPr/>
        </p:nvSpPr>
        <p:spPr>
          <a:xfrm>
            <a:off x="610630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9" name="วงกลม"/>
          <p:cNvSpPr/>
          <p:nvPr/>
        </p:nvSpPr>
        <p:spPr>
          <a:xfrm>
            <a:off x="1669799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0" name="วงกลม"/>
          <p:cNvSpPr/>
          <p:nvPr/>
        </p:nvSpPr>
        <p:spPr>
          <a:xfrm>
            <a:off x="1129255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วงกลม"/>
          <p:cNvSpPr/>
          <p:nvPr/>
        </p:nvSpPr>
        <p:spPr>
          <a:xfrm>
            <a:off x="2160966" y="2213422"/>
            <a:ext cx="421637" cy="421637"/>
          </a:xfrm>
          <a:prstGeom prst="ellipse">
            <a:avLst/>
          </a:prstGeom>
          <a:solidFill>
            <a:srgbClr val="79B4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7" name="กรกฎาคม 2564"/>
          <p:cNvSpPr txBox="1"/>
          <p:nvPr/>
        </p:nvSpPr>
        <p:spPr>
          <a:xfrm>
            <a:off x="2674644" y="2229778"/>
            <a:ext cx="1357067" cy="36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en-US"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16 </a:t>
            </a:r>
            <a:r>
              <a:rPr sz="18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กรกฎาคม</a:t>
            </a:r>
            <a:r>
              <a:rPr sz="18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2564</a:t>
            </a:r>
          </a:p>
        </p:txBody>
      </p:sp>
      <p:sp>
        <p:nvSpPr>
          <p:cNvPr id="138" name="สี่เหลี่ยมผืนผ้ามุมมน 29"/>
          <p:cNvSpPr/>
          <p:nvPr/>
        </p:nvSpPr>
        <p:spPr>
          <a:xfrm>
            <a:off x="4175335" y="3653472"/>
            <a:ext cx="1878501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9" name="ภาพกิจกรรมการสอน"/>
          <p:cNvSpPr txBox="1"/>
          <p:nvPr/>
        </p:nvSpPr>
        <p:spPr>
          <a:xfrm>
            <a:off x="4214595" y="3651820"/>
            <a:ext cx="1778622" cy="36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ภาพกิจกรรมการสอน</a:t>
            </a:r>
            <a:endParaRPr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0" name="สี่เหลี่ยมผืนผ้ามุมมน 29"/>
          <p:cNvSpPr/>
          <p:nvPr/>
        </p:nvSpPr>
        <p:spPr>
          <a:xfrm>
            <a:off x="138754" y="3094102"/>
            <a:ext cx="2779156" cy="370837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57" name="23"/>
          <p:cNvSpPr txBox="1"/>
          <p:nvPr/>
        </p:nvSpPr>
        <p:spPr>
          <a:xfrm>
            <a:off x="4064388" y="8512151"/>
            <a:ext cx="931779" cy="80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maaja"/>
                <a:ea typeface="maaja"/>
                <a:cs typeface="maaja"/>
                <a:sym typeface="maaja"/>
              </a:defRPr>
            </a:lvl1pPr>
          </a:lstStyle>
          <a:p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8" name="สี่เหลี่ยมผืนผ้ามุมมน 29"/>
          <p:cNvSpPr/>
          <p:nvPr/>
        </p:nvSpPr>
        <p:spPr>
          <a:xfrm>
            <a:off x="4071825" y="2615474"/>
            <a:ext cx="2231514" cy="607991"/>
          </a:xfrm>
          <a:prstGeom prst="roundRect">
            <a:avLst>
              <a:gd name="adj" fmla="val 50000"/>
            </a:avLst>
          </a:prstGeom>
          <a:solidFill>
            <a:srgbClr val="79B4B9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69" name="นางสาวปกฟรี ByChama ตำแหน่ง ครู"/>
          <p:cNvSpPr txBox="1"/>
          <p:nvPr/>
        </p:nvSpPr>
        <p:spPr>
          <a:xfrm>
            <a:off x="4041041" y="2686445"/>
            <a:ext cx="2366338" cy="5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1900">
                <a:latin typeface="Thai Sans Lite"/>
                <a:ea typeface="Thai Sans Lite"/>
                <a:cs typeface="Thai Sans Lite"/>
                <a:sym typeface="Thai Sans Lite"/>
              </a:defRPr>
            </a:pPr>
            <a:r>
              <a:rPr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นางสาว</a:t>
            </a:r>
            <a:r>
              <a:rPr lang="th-TH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อศิ</a:t>
            </a:r>
            <a:r>
              <a:rPr lang="th-TH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ราภรณ์ พิลึก</a:t>
            </a:r>
            <a:br>
              <a:rPr dirty="0"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ตำแหน่ง</a:t>
            </a:r>
            <a:r>
              <a:rPr sz="16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 </a:t>
            </a:r>
            <a:r>
              <a:rPr sz="16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ครู</a:t>
            </a:r>
            <a:endParaRPr sz="16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76" name="สี่เหลี่ยมมุมมน"/>
          <p:cNvSpPr/>
          <p:nvPr/>
        </p:nvSpPr>
        <p:spPr>
          <a:xfrm>
            <a:off x="-254001" y="3536160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7" name="สี่เหลี่ยมมุมมน"/>
          <p:cNvSpPr/>
          <p:nvPr/>
        </p:nvSpPr>
        <p:spPr>
          <a:xfrm>
            <a:off x="-254001" y="4075252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8" name="สี่เหลี่ยมมุมมน"/>
          <p:cNvSpPr/>
          <p:nvPr/>
        </p:nvSpPr>
        <p:spPr>
          <a:xfrm>
            <a:off x="-254001" y="4614345"/>
            <a:ext cx="508299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9" name="สี่เหลี่ยมมุมมน"/>
          <p:cNvSpPr/>
          <p:nvPr/>
        </p:nvSpPr>
        <p:spPr>
          <a:xfrm>
            <a:off x="-254000" y="5145188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0" name="สี่เหลี่ยมมุมมน"/>
          <p:cNvSpPr/>
          <p:nvPr/>
        </p:nvSpPr>
        <p:spPr>
          <a:xfrm>
            <a:off x="-254000" y="5684280"/>
            <a:ext cx="508298" cy="370837"/>
          </a:xfrm>
          <a:prstGeom prst="roundRect">
            <a:avLst>
              <a:gd name="adj" fmla="val 23173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86" name="Lovepik_com-401641369-scan-code-attention.png" descr="Lovepik_com-401641369-scan-code-attent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4144" y="462809"/>
            <a:ext cx="1237379" cy="123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รูปภาพ 15" descr="รูปภาพ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94" y="8536597"/>
            <a:ext cx="1316006" cy="131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ภาพ" descr="ภาพ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90" y="763963"/>
            <a:ext cx="374134" cy="37413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ภาพกิจกรรมการสอน">
            <a:extLst>
              <a:ext uri="{FF2B5EF4-FFF2-40B4-BE49-F238E27FC236}">
                <a16:creationId xmlns:a16="http://schemas.microsoft.com/office/drawing/2014/main" id="{77A9B200-0ACB-4FE1-94D3-AB9593E7E39C}"/>
              </a:ext>
            </a:extLst>
          </p:cNvPr>
          <p:cNvSpPr txBox="1"/>
          <p:nvPr/>
        </p:nvSpPr>
        <p:spPr>
          <a:xfrm>
            <a:off x="599215" y="659087"/>
            <a:ext cx="2364912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รายงาน</a:t>
            </a:r>
            <a:endParaRPr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1" name="ภาพกิจกรรมการสอน">
            <a:extLst>
              <a:ext uri="{FF2B5EF4-FFF2-40B4-BE49-F238E27FC236}">
                <a16:creationId xmlns:a16="http://schemas.microsoft.com/office/drawing/2014/main" id="{130A0572-1C2A-49FC-872A-E5CBDC5CA632}"/>
              </a:ext>
            </a:extLst>
          </p:cNvPr>
          <p:cNvSpPr txBox="1"/>
          <p:nvPr/>
        </p:nvSpPr>
        <p:spPr>
          <a:xfrm>
            <a:off x="562566" y="1109970"/>
            <a:ext cx="3433971" cy="37702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19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Thai Sans Lite"/>
                <a:ea typeface="Thai Sans Lite"/>
                <a:cs typeface="Thai Sans Lite"/>
                <a:sym typeface="Thai Sans Lite"/>
              </a:defRPr>
            </a:lvl1pPr>
          </a:lstStyle>
          <a:p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tr Medium" panose="00000600000000000000" pitchFamily="2" charset="-34"/>
                <a:cs typeface="Mitr Medium" panose="00000600000000000000" pitchFamily="2" charset="-34"/>
              </a:rPr>
              <a:t>การเรียนการสอนออนไลน์</a:t>
            </a:r>
            <a:endParaRPr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E1BFDFF-E2EA-499B-93EE-8287E3190F9A}"/>
              </a:ext>
            </a:extLst>
          </p:cNvPr>
          <p:cNvSpPr txBox="1"/>
          <p:nvPr/>
        </p:nvSpPr>
        <p:spPr>
          <a:xfrm>
            <a:off x="77401" y="2526378"/>
            <a:ext cx="308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วิชาคอมพิวเตอร์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สุขศึกษา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หน้าที่พลเมือง ระดับชั้น ป.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4,</a:t>
            </a:r>
            <a:r>
              <a:rPr lang="th-TH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ป</a:t>
            </a:r>
            <a:r>
              <a:rPr lang="en-US" sz="20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endParaRPr lang="th-TH" sz="20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8A6F14-91DE-4B87-AE77-253B2A79CFBE}"/>
              </a:ext>
            </a:extLst>
          </p:cNvPr>
          <p:cNvGrpSpPr/>
          <p:nvPr/>
        </p:nvGrpSpPr>
        <p:grpSpPr>
          <a:xfrm>
            <a:off x="377504" y="6628612"/>
            <a:ext cx="2475836" cy="1433932"/>
            <a:chOff x="350152" y="5580378"/>
            <a:chExt cx="3059437" cy="181107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FB773E0-086F-4BC0-9346-B92F6B130375}"/>
                </a:ext>
              </a:extLst>
            </p:cNvPr>
            <p:cNvSpPr txBox="1"/>
            <p:nvPr/>
          </p:nvSpPr>
          <p:spPr>
            <a:xfrm>
              <a:off x="371022" y="5622683"/>
              <a:ext cx="2481874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    </a:t>
              </a:r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แผนการจัดการเรียนรู้</a:t>
              </a:r>
              <a:endPara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endParaRPr>
            </a:p>
          </p:txBody>
        </p: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4EBF1C96-0081-4EC5-807E-492268FF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0152" y="5580378"/>
              <a:ext cx="506870" cy="452186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F3FB21E1-A05A-4A57-BC0C-5AA0D66E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9714" y="6299372"/>
              <a:ext cx="493898" cy="42947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D8702C0-8D36-4180-B90B-3A7AF9D6915A}"/>
                </a:ext>
              </a:extLst>
            </p:cNvPr>
            <p:cNvSpPr txBox="1"/>
            <p:nvPr/>
          </p:nvSpPr>
          <p:spPr>
            <a:xfrm>
              <a:off x="927716" y="6318913"/>
              <a:ext cx="2481873" cy="46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Mali Grade 6" panose="02000506000000020004" pitchFamily="2" charset="-34"/>
                  <a:cs typeface="TH Mali Grade 6" panose="02000506000000020004" pitchFamily="2" charset="-34"/>
                </a:rPr>
                <a:t>ใบกิจกรรม</a:t>
              </a: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D11B8215-FD17-4C4E-AA32-B4941A85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25208">
              <a:off x="403105" y="6834963"/>
              <a:ext cx="432360" cy="556494"/>
            </a:xfrm>
            <a:prstGeom prst="rect">
              <a:avLst/>
            </a:prstGeom>
          </p:spPr>
        </p:pic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1AE50B0-83F9-4773-9FAD-2B77A91A2752}"/>
              </a:ext>
            </a:extLst>
          </p:cNvPr>
          <p:cNvSpPr txBox="1"/>
          <p:nvPr/>
        </p:nvSpPr>
        <p:spPr>
          <a:xfrm>
            <a:off x="881951" y="7745118"/>
            <a:ext cx="24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คลิปวิดีโอ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DDF4822-BBFC-43F3-B486-0C320D96EAA0}"/>
              </a:ext>
            </a:extLst>
          </p:cNvPr>
          <p:cNvSpPr txBox="1"/>
          <p:nvPr/>
        </p:nvSpPr>
        <p:spPr>
          <a:xfrm>
            <a:off x="806180" y="6266892"/>
            <a:ext cx="21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สื่อและอุปกรณ์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0EFA2C5-3318-42EB-B194-DEBA38639E60}"/>
              </a:ext>
            </a:extLst>
          </p:cNvPr>
          <p:cNvSpPr txBox="1"/>
          <p:nvPr/>
        </p:nvSpPr>
        <p:spPr>
          <a:xfrm>
            <a:off x="980561" y="8208374"/>
            <a:ext cx="24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รูปแบบการสอน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Application</a:t>
            </a:r>
          </a:p>
        </p:txBody>
      </p:sp>
      <p:pic>
        <p:nvPicPr>
          <p:cNvPr id="212" name="Graphic 211">
            <a:extLst>
              <a:ext uri="{FF2B5EF4-FFF2-40B4-BE49-F238E27FC236}">
                <a16:creationId xmlns:a16="http://schemas.microsoft.com/office/drawing/2014/main" id="{3BBF48F7-39AC-4B6D-806E-AAA586148F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9252" y="8663022"/>
            <a:ext cx="487324" cy="422778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C57FCC0-8885-42EE-AA38-E4D4EECDBF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23434" y="8663022"/>
            <a:ext cx="518469" cy="444402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4343AAB-3B75-4AE2-B754-25FC3F1D7D79}"/>
              </a:ext>
            </a:extLst>
          </p:cNvPr>
          <p:cNvGrpSpPr/>
          <p:nvPr/>
        </p:nvGrpSpPr>
        <p:grpSpPr>
          <a:xfrm>
            <a:off x="2328098" y="8677300"/>
            <a:ext cx="573464" cy="418517"/>
            <a:chOff x="369849" y="9031188"/>
            <a:chExt cx="573464" cy="418517"/>
          </a:xfrm>
        </p:grpSpPr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8B4F32EF-FC10-4A4B-ADD5-8877F739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69849" y="9031188"/>
              <a:ext cx="498872" cy="418517"/>
            </a:xfrm>
            <a:prstGeom prst="rect">
              <a:avLst/>
            </a:prstGeom>
          </p:spPr>
        </p:pic>
        <p:sp>
          <p:nvSpPr>
            <p:cNvPr id="216" name="Speech Bubble: Oval 215">
              <a:extLst>
                <a:ext uri="{FF2B5EF4-FFF2-40B4-BE49-F238E27FC236}">
                  <a16:creationId xmlns:a16="http://schemas.microsoft.com/office/drawing/2014/main" id="{7A1C2F3D-C503-45EA-AE03-25449A9B1925}"/>
                </a:ext>
              </a:extLst>
            </p:cNvPr>
            <p:cNvSpPr/>
            <p:nvPr/>
          </p:nvSpPr>
          <p:spPr>
            <a:xfrm>
              <a:off x="427293" y="9100636"/>
              <a:ext cx="390081" cy="261354"/>
            </a:xfrm>
            <a:prstGeom prst="wedgeEllipseCallout">
              <a:avLst>
                <a:gd name="adj1" fmla="val -6508"/>
                <a:gd name="adj2" fmla="val 74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F0F0EEF-CF01-4B92-A755-CB3AE274FB7C}"/>
                </a:ext>
              </a:extLst>
            </p:cNvPr>
            <p:cNvSpPr txBox="1"/>
            <p:nvPr/>
          </p:nvSpPr>
          <p:spPr>
            <a:xfrm>
              <a:off x="418327" y="9094561"/>
              <a:ext cx="524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1A643"/>
                  </a:solidFill>
                  <a:latin typeface="Anakotmai Medium" panose="00000600000000000000" pitchFamily="50" charset="-34"/>
                  <a:cs typeface="Anakotmai Medium" panose="00000600000000000000" pitchFamily="50" charset="-34"/>
                </a:rPr>
                <a:t>LINE</a:t>
              </a: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1B3DE573-0884-4612-818C-CE5D64069054}"/>
              </a:ext>
            </a:extLst>
          </p:cNvPr>
          <p:cNvSpPr txBox="1"/>
          <p:nvPr/>
        </p:nvSpPr>
        <p:spPr>
          <a:xfrm>
            <a:off x="1168352" y="9090897"/>
            <a:ext cx="81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เฟซ</a:t>
            </a:r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บุ</a:t>
            </a:r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๊ก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9E5F77B-D7DC-4A36-A692-8638223C493D}"/>
              </a:ext>
            </a:extLst>
          </p:cNvPr>
          <p:cNvSpPr txBox="1"/>
          <p:nvPr/>
        </p:nvSpPr>
        <p:spPr>
          <a:xfrm>
            <a:off x="1615289" y="9070039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ยูทูป</a:t>
            </a:r>
            <a:endParaRPr lang="th-TH" sz="1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44FD4C1-C805-4513-AEFE-A5D699A28D08}"/>
              </a:ext>
            </a:extLst>
          </p:cNvPr>
          <p:cNvSpPr txBox="1"/>
          <p:nvPr/>
        </p:nvSpPr>
        <p:spPr>
          <a:xfrm>
            <a:off x="2162842" y="9104403"/>
            <a:ext cx="7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ไลน์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6FBA3D8-E853-41DB-A7A6-0CE38EB9A2EF}"/>
              </a:ext>
            </a:extLst>
          </p:cNvPr>
          <p:cNvSpPr txBox="1"/>
          <p:nvPr/>
        </p:nvSpPr>
        <p:spPr>
          <a:xfrm>
            <a:off x="68567" y="3094307"/>
            <a:ext cx="290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ประสิทธิภาพในการจัดการเรียนการสอน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B43E721-2F89-46DD-8534-B92B664EB050}"/>
              </a:ext>
            </a:extLst>
          </p:cNvPr>
          <p:cNvSpPr txBox="1"/>
          <p:nvPr/>
        </p:nvSpPr>
        <p:spPr>
          <a:xfrm>
            <a:off x="414404" y="3539357"/>
            <a:ext cx="324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นักเรียนมีการเรียนรู้ได้ตามเป้าหมายที่ตั้งไว้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4315DF9-8E91-4EE4-8124-3EE4067A0A5E}"/>
              </a:ext>
            </a:extLst>
          </p:cNvPr>
          <p:cNvSpPr txBox="1"/>
          <p:nvPr/>
        </p:nvSpPr>
        <p:spPr>
          <a:xfrm>
            <a:off x="405988" y="3995337"/>
            <a:ext cx="32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เนื้อหาวิชาและกิจกรรมที่ได้เรียนรู้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BABF87A-BAA3-4E84-84E2-ABD84A8C4CB5}"/>
              </a:ext>
            </a:extLst>
          </p:cNvPr>
          <p:cNvSpPr txBox="1"/>
          <p:nvPr/>
        </p:nvSpPr>
        <p:spPr>
          <a:xfrm>
            <a:off x="418837" y="3776270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นักเรียนมีความรู้และความเข้าใจใน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53246CA-1708-4EDA-BC79-98AA954B1D4F}"/>
              </a:ext>
            </a:extLst>
          </p:cNvPr>
          <p:cNvSpPr txBox="1"/>
          <p:nvPr/>
        </p:nvSpPr>
        <p:spPr>
          <a:xfrm>
            <a:off x="391818" y="4393792"/>
            <a:ext cx="29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เรียนรู้ที่แปลกใหม่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C648D04-DD19-4343-82B2-CE788D01CFE8}"/>
              </a:ext>
            </a:extLst>
          </p:cNvPr>
          <p:cNvSpPr txBox="1"/>
          <p:nvPr/>
        </p:nvSpPr>
        <p:spPr>
          <a:xfrm>
            <a:off x="383360" y="4206419"/>
            <a:ext cx="34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นักเรียนมีความกระตือรือร้นในการ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E05BFD9-3E58-4ABC-94FA-12870EF430A1}"/>
              </a:ext>
            </a:extLst>
          </p:cNvPr>
          <p:cNvSpPr txBox="1"/>
          <p:nvPr/>
        </p:nvSpPr>
        <p:spPr>
          <a:xfrm>
            <a:off x="-93272" y="4844504"/>
            <a:ext cx="36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สภาพปัญหาการเรียนการสอน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E588EBD-D2F0-4877-B288-8A10C3B06C97}"/>
              </a:ext>
            </a:extLst>
          </p:cNvPr>
          <p:cNvSpPr txBox="1"/>
          <p:nvPr/>
        </p:nvSpPr>
        <p:spPr>
          <a:xfrm>
            <a:off x="440179" y="5167795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นักเรียนบางคนขาดอุปกรณ์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7785202-D1C0-4F4A-9E88-EBE9A5D89886}"/>
              </a:ext>
            </a:extLst>
          </p:cNvPr>
          <p:cNvSpPr txBox="1"/>
          <p:nvPr/>
        </p:nvSpPr>
        <p:spPr>
          <a:xfrm>
            <a:off x="440179" y="5398001"/>
            <a:ext cx="33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เทคโนโลยีที่ใช้ในการเรียน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256EB0-9C28-4B21-AD25-3AC1A64CFDFC}"/>
              </a:ext>
            </a:extLst>
          </p:cNvPr>
          <p:cNvSpPr txBox="1"/>
          <p:nvPr/>
        </p:nvSpPr>
        <p:spPr>
          <a:xfrm>
            <a:off x="426622" y="5695157"/>
            <a:ext cx="3462281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สัญญาณอินเตอร์เน็ตที่ไม่เสถียร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65E59E0-A88E-4F37-979B-0D00956E3297}"/>
              </a:ext>
            </a:extLst>
          </p:cNvPr>
          <p:cNvSpPr txBox="1"/>
          <p:nvPr/>
        </p:nvSpPr>
        <p:spPr>
          <a:xfrm>
            <a:off x="439274" y="5965424"/>
            <a:ext cx="34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นักเรียนขาดสมาธิในการเรียน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4590544-D57B-408E-9CDD-77D4BDF92525}"/>
              </a:ext>
            </a:extLst>
          </p:cNvPr>
          <p:cNvSpPr txBox="1"/>
          <p:nvPr/>
        </p:nvSpPr>
        <p:spPr>
          <a:xfrm>
            <a:off x="3252890" y="8408358"/>
            <a:ext cx="33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A8C18AE-733B-4842-85C4-213E4E3C6EA2}"/>
              </a:ext>
            </a:extLst>
          </p:cNvPr>
          <p:cNvSpPr txBox="1"/>
          <p:nvPr/>
        </p:nvSpPr>
        <p:spPr>
          <a:xfrm>
            <a:off x="3259962" y="8629357"/>
            <a:ext cx="322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คอม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.5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 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29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242" name="รูปภาพ 5">
            <a:extLst>
              <a:ext uri="{FF2B5EF4-FFF2-40B4-BE49-F238E27FC236}">
                <a16:creationId xmlns:a16="http://schemas.microsoft.com/office/drawing/2014/main" id="{10B56DF3-E1EC-4FF7-BC24-6794C8EEB68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87" y="3046516"/>
            <a:ext cx="994872" cy="994872"/>
          </a:xfrm>
          <a:prstGeom prst="rect">
            <a:avLst/>
          </a:prstGeom>
        </p:spPr>
      </p:pic>
      <p:pic>
        <p:nvPicPr>
          <p:cNvPr id="243" name="รูปภาพ 4">
            <a:extLst>
              <a:ext uri="{FF2B5EF4-FFF2-40B4-BE49-F238E27FC236}">
                <a16:creationId xmlns:a16="http://schemas.microsoft.com/office/drawing/2014/main" id="{E520AF1E-C3F7-4CC5-A807-5E7BA9ACDA5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0" y="9158794"/>
            <a:ext cx="722364" cy="722362"/>
          </a:xfrm>
          <a:prstGeom prst="rect">
            <a:avLst/>
          </a:prstGeom>
        </p:spPr>
      </p:pic>
      <p:pic>
        <p:nvPicPr>
          <p:cNvPr id="244" name="รูปภาพ 3">
            <a:extLst>
              <a:ext uri="{FF2B5EF4-FFF2-40B4-BE49-F238E27FC236}">
                <a16:creationId xmlns:a16="http://schemas.microsoft.com/office/drawing/2014/main" id="{911F2025-7C45-47D7-A4E0-69B89AD54C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25" y="9219098"/>
            <a:ext cx="686902" cy="686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3D94D-0271-497E-8CF4-CC64A19E92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5" b="98476" l="10000" r="90000">
                        <a14:foregroundMark x1="55313" y1="89683" x2="55313" y2="89683"/>
                        <a14:foregroundMark x1="44531" y1="92966" x2="44531" y2="92966"/>
                        <a14:foregroundMark x1="37344" y1="98476" x2="37344" y2="9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4" y="104702"/>
            <a:ext cx="4071666" cy="271338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A46E4A5-39C1-49AD-A892-B800A497A630}"/>
              </a:ext>
            </a:extLst>
          </p:cNvPr>
          <p:cNvSpPr txBox="1"/>
          <p:nvPr/>
        </p:nvSpPr>
        <p:spPr>
          <a:xfrm>
            <a:off x="3259961" y="8841666"/>
            <a:ext cx="34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หน้าที่ฯ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7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36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0710C3-44CC-4E22-82F0-92D6079146E8}"/>
              </a:ext>
            </a:extLst>
          </p:cNvPr>
          <p:cNvSpPr txBox="1"/>
          <p:nvPr/>
        </p:nvSpPr>
        <p:spPr>
          <a:xfrm>
            <a:off x="3259915" y="9030666"/>
            <a:ext cx="335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หน้าที่ฯ ป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.4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/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คนไม่เข้าเรียน </a:t>
            </a:r>
            <a:r>
              <a:rPr lang="en-US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34 </a:t>
            </a:r>
            <a:r>
              <a:rPr lang="th-TH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9B548-0E80-442D-8D12-F0226D653E0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6950" r="4587" b="23943"/>
          <a:stretch/>
        </p:blipFill>
        <p:spPr>
          <a:xfrm>
            <a:off x="3480297" y="4101665"/>
            <a:ext cx="2894146" cy="148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6EE0-936C-4E39-A624-2261303B294F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4049" r="5956" b="25963"/>
          <a:stretch/>
        </p:blipFill>
        <p:spPr>
          <a:xfrm>
            <a:off x="3493653" y="5726127"/>
            <a:ext cx="2880790" cy="15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379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ธีมของ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ธีมของ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895</Words>
  <Application>Microsoft Office PowerPoint</Application>
  <PresentationFormat>A4 Paper (210x297 mm)</PresentationFormat>
  <Paragraphs>151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Anakotmai Medium</vt:lpstr>
      <vt:lpstr>Arial</vt:lpstr>
      <vt:lpstr>Calibri</vt:lpstr>
      <vt:lpstr>Calibri Light</vt:lpstr>
      <vt:lpstr>Helvetica</vt:lpstr>
      <vt:lpstr>Mitr Medium</vt:lpstr>
      <vt:lpstr>TH Mali Grade 6</vt:lpstr>
      <vt:lpstr>TH SarabunPSK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Kaii</dc:creator>
  <cp:lastModifiedBy>Pilerk Nann</cp:lastModifiedBy>
  <cp:revision>17</cp:revision>
  <cp:lastPrinted>2021-07-19T14:33:45Z</cp:lastPrinted>
  <dcterms:modified xsi:type="dcterms:W3CDTF">2021-07-22T06:07:26Z</dcterms:modified>
</cp:coreProperties>
</file>